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2DBB-100A-4F5F-A547-3587B31B38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7D1C-82CF-40DF-B4C6-1C0E08C92C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28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2DBB-100A-4F5F-A547-3587B31B38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7D1C-82CF-40DF-B4C6-1C0E08C92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2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2DBB-100A-4F5F-A547-3587B31B38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7D1C-82CF-40DF-B4C6-1C0E08C92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2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2DBB-100A-4F5F-A547-3587B31B38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7D1C-82CF-40DF-B4C6-1C0E08C92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9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2DBB-100A-4F5F-A547-3587B31B38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7D1C-82CF-40DF-B4C6-1C0E08C92C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06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2DBB-100A-4F5F-A547-3587B31B38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7D1C-82CF-40DF-B4C6-1C0E08C92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4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2DBB-100A-4F5F-A547-3587B31B38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7D1C-82CF-40DF-B4C6-1C0E08C92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2DBB-100A-4F5F-A547-3587B31B38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7D1C-82CF-40DF-B4C6-1C0E08C92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8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2DBB-100A-4F5F-A547-3587B31B38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7D1C-82CF-40DF-B4C6-1C0E08C92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C72DBB-100A-4F5F-A547-3587B31B38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377D1C-82CF-40DF-B4C6-1C0E08C92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2DBB-100A-4F5F-A547-3587B31B38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7D1C-82CF-40DF-B4C6-1C0E08C92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4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C72DBB-100A-4F5F-A547-3587B31B38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377D1C-82CF-40DF-B4C6-1C0E08C92C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Medical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Members: </a:t>
            </a:r>
            <a:r>
              <a:rPr lang="en-US" dirty="0" err="1" smtClean="0"/>
              <a:t>Yirong</a:t>
            </a:r>
            <a:r>
              <a:rPr lang="en-US" dirty="0" smtClean="0"/>
              <a:t> Chen, </a:t>
            </a:r>
            <a:r>
              <a:rPr lang="en-US" dirty="0" err="1" smtClean="0"/>
              <a:t>Benedit</a:t>
            </a:r>
            <a:r>
              <a:rPr lang="en-US" dirty="0" smtClean="0"/>
              <a:t> Molina, Robby Fry, Zach Kovach, Preston Evans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9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designed to help manage the day to day tasks of a receptionist, nurse, and doctor at a medical </a:t>
            </a:r>
            <a:r>
              <a:rPr lang="en-US" dirty="0" smtClean="0"/>
              <a:t>clinic</a:t>
            </a:r>
          </a:p>
          <a:p>
            <a:r>
              <a:rPr lang="en-US" dirty="0" smtClean="0"/>
              <a:t>Features include:</a:t>
            </a:r>
            <a:endParaRPr lang="en-US" dirty="0" smtClean="0"/>
          </a:p>
          <a:p>
            <a:pPr lvl="1"/>
            <a:r>
              <a:rPr lang="en-US" dirty="0" smtClean="0"/>
              <a:t>Managing of </a:t>
            </a:r>
            <a:r>
              <a:rPr lang="en-US" dirty="0" smtClean="0"/>
              <a:t>patient medical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Adding new patients and users</a:t>
            </a:r>
            <a:endParaRPr lang="en-US" dirty="0" smtClean="0"/>
          </a:p>
          <a:p>
            <a:pPr lvl="1"/>
            <a:r>
              <a:rPr lang="en-US" dirty="0" smtClean="0"/>
              <a:t>Providing </a:t>
            </a:r>
            <a:r>
              <a:rPr lang="en-US" dirty="0" smtClean="0"/>
              <a:t>a check in system and </a:t>
            </a:r>
            <a:r>
              <a:rPr lang="en-US" dirty="0" smtClean="0"/>
              <a:t>the viewing of patient appointments</a:t>
            </a:r>
            <a:endParaRPr lang="en-US" dirty="0" smtClean="0"/>
          </a:p>
          <a:p>
            <a:pPr lvl="1"/>
            <a:r>
              <a:rPr lang="en-US" dirty="0" smtClean="0"/>
              <a:t>Managing of </a:t>
            </a:r>
            <a:r>
              <a:rPr lang="en-US" dirty="0" smtClean="0"/>
              <a:t>medical supplies</a:t>
            </a:r>
          </a:p>
          <a:p>
            <a:pPr lvl="1"/>
            <a:r>
              <a:rPr lang="en-US" dirty="0" smtClean="0"/>
              <a:t>Managing of the</a:t>
            </a:r>
            <a:r>
              <a:rPr lang="en-US" dirty="0" smtClean="0"/>
              <a:t> patient’s payment</a:t>
            </a:r>
          </a:p>
        </p:txBody>
      </p:sp>
    </p:spTree>
    <p:extLst>
      <p:ext uri="{BB962C8B-B14F-4D97-AF65-F5344CB8AC3E}">
        <p14:creationId xmlns:p14="http://schemas.microsoft.com/office/powerpoint/2010/main" val="35428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Programing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Design</a:t>
            </a:r>
          </a:p>
          <a:p>
            <a:pPr lvl="1"/>
            <a:r>
              <a:rPr lang="en-US" dirty="0" smtClean="0"/>
              <a:t>The user interfaces are designed to be simple and easy to understand</a:t>
            </a:r>
          </a:p>
          <a:p>
            <a:r>
              <a:rPr lang="en-US" dirty="0" smtClean="0"/>
              <a:t>Pair Programming</a:t>
            </a:r>
          </a:p>
          <a:p>
            <a:pPr lvl="1"/>
            <a:r>
              <a:rPr lang="en-US" dirty="0" smtClean="0"/>
              <a:t>Members paired up to work on different components</a:t>
            </a:r>
          </a:p>
          <a:p>
            <a:r>
              <a:rPr lang="en-US" dirty="0" smtClean="0"/>
              <a:t>Test First Development</a:t>
            </a:r>
          </a:p>
          <a:p>
            <a:pPr lvl="1"/>
            <a:r>
              <a:rPr lang="en-US" dirty="0" smtClean="0"/>
              <a:t>Components were tested for bugs/errors before being implemented with other components</a:t>
            </a:r>
          </a:p>
          <a:p>
            <a:r>
              <a:rPr lang="en-US" dirty="0" smtClean="0"/>
              <a:t>Collective Code Ownership</a:t>
            </a:r>
          </a:p>
          <a:p>
            <a:pPr lvl="1"/>
            <a:r>
              <a:rPr lang="en-US" dirty="0" smtClean="0"/>
              <a:t>Team members worked on individual components that would make up the program as a whole</a:t>
            </a:r>
          </a:p>
          <a:p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GitHub was used to make necessary changes to components</a:t>
            </a:r>
          </a:p>
        </p:txBody>
      </p:sp>
    </p:spTree>
    <p:extLst>
      <p:ext uri="{BB962C8B-B14F-4D97-AF65-F5344CB8AC3E}">
        <p14:creationId xmlns:p14="http://schemas.microsoft.com/office/powerpoint/2010/main" val="324729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Used Outside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IDE and </a:t>
            </a:r>
            <a:r>
              <a:rPr lang="en-US" dirty="0" err="1" smtClean="0"/>
              <a:t>WindowBuilder</a:t>
            </a:r>
            <a:endParaRPr lang="en-US" dirty="0" smtClean="0"/>
          </a:p>
          <a:p>
            <a:pPr lvl="1"/>
            <a:r>
              <a:rPr lang="en-US" dirty="0" smtClean="0"/>
              <a:t>IDE tools helped with the development/coding of components</a:t>
            </a:r>
            <a:endParaRPr lang="en-US" dirty="0"/>
          </a:p>
          <a:p>
            <a:r>
              <a:rPr lang="en-US" dirty="0" smtClean="0"/>
              <a:t>SQL Database Management</a:t>
            </a:r>
          </a:p>
          <a:p>
            <a:r>
              <a:rPr lang="en-US" dirty="0" smtClean="0"/>
              <a:t>Homemade server</a:t>
            </a:r>
          </a:p>
          <a:p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face-to-face group meetings</a:t>
            </a:r>
          </a:p>
          <a:p>
            <a:pPr lvl="1"/>
            <a:r>
              <a:rPr lang="en-US" dirty="0" smtClean="0"/>
              <a:t>Determine what team members would be working on</a:t>
            </a:r>
          </a:p>
          <a:p>
            <a:pPr lvl="1"/>
            <a:r>
              <a:rPr lang="en-US" dirty="0" smtClean="0"/>
              <a:t>Check the status of each team member’s work</a:t>
            </a:r>
          </a:p>
          <a:p>
            <a:pPr lvl="1"/>
            <a:r>
              <a:rPr lang="en-US" dirty="0" smtClean="0"/>
              <a:t>Present questions/concerns/ideas to team members</a:t>
            </a:r>
          </a:p>
          <a:p>
            <a:r>
              <a:rPr lang="en-US" dirty="0" smtClean="0"/>
              <a:t>Dividing up work between one to two team members</a:t>
            </a:r>
          </a:p>
          <a:p>
            <a:pPr lvl="1"/>
            <a:r>
              <a:rPr lang="en-US" dirty="0" smtClean="0"/>
              <a:t>One to two team members would be assigned a component to work on</a:t>
            </a:r>
          </a:p>
          <a:p>
            <a:pPr lvl="1"/>
            <a:r>
              <a:rPr lang="en-US" dirty="0" smtClean="0"/>
              <a:t>If one team member was struggling on a component, the other team member would be able to lend a helping hand</a:t>
            </a:r>
          </a:p>
          <a:p>
            <a:r>
              <a:rPr lang="en-US" dirty="0" smtClean="0"/>
              <a:t>Email contact between group members</a:t>
            </a:r>
          </a:p>
          <a:p>
            <a:pPr lvl="1"/>
            <a:r>
              <a:rPr lang="en-US" dirty="0" smtClean="0"/>
              <a:t>Update/questions about components</a:t>
            </a:r>
          </a:p>
          <a:p>
            <a:pPr lvl="1"/>
            <a:r>
              <a:rPr lang="en-US" dirty="0" smtClean="0"/>
              <a:t>Reminder of meeting times</a:t>
            </a:r>
          </a:p>
        </p:txBody>
      </p:sp>
    </p:spTree>
    <p:extLst>
      <p:ext uri="{BB962C8B-B14F-4D97-AF65-F5344CB8AC3E}">
        <p14:creationId xmlns:p14="http://schemas.microsoft.com/office/powerpoint/2010/main" val="382194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Experiences and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understanding of databases</a:t>
            </a:r>
          </a:p>
          <a:p>
            <a:r>
              <a:rPr lang="en-US" dirty="0" smtClean="0"/>
              <a:t>More experience in Java GUIs</a:t>
            </a:r>
          </a:p>
          <a:p>
            <a:r>
              <a:rPr lang="en-US" dirty="0" smtClean="0"/>
              <a:t>Working on code as a team</a:t>
            </a:r>
          </a:p>
          <a:p>
            <a:r>
              <a:rPr lang="en-US" dirty="0" smtClean="0"/>
              <a:t>More experience in interactions with a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3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276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Medical Management</vt:lpstr>
      <vt:lpstr>Overview</vt:lpstr>
      <vt:lpstr>Extreme Programing Practices</vt:lpstr>
      <vt:lpstr>Techniques Used Outside of Class</vt:lpstr>
      <vt:lpstr>Teamwork</vt:lpstr>
      <vt:lpstr>Successful Experiences and Lessons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 Medical Program</dc:title>
  <dc:creator>pevans321@comcast.net</dc:creator>
  <cp:lastModifiedBy>pevans321@comcast.net</cp:lastModifiedBy>
  <cp:revision>14</cp:revision>
  <dcterms:created xsi:type="dcterms:W3CDTF">2016-04-26T01:28:13Z</dcterms:created>
  <dcterms:modified xsi:type="dcterms:W3CDTF">2016-04-28T01:57:11Z</dcterms:modified>
</cp:coreProperties>
</file>