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b" ContentType="application/vnd.ms-excel.sheet.binary.macroEnabled.12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E6BA-180F-9B4D-9212-3D7102163330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7E7-F53B-134B-AE62-330C4CB2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sql/sql_intro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Binary_Worksheet1.xlsb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Excel_Binary_Worksheet2.xlsb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package" Target="../embeddings/Microsoft_Excel_Binary_Worksheet3.xlsb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Excel_Binary_Worksheet4.xlsb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package" Target="../embeddings/Microsoft_Excel_Binary_Worksheet5.xlsb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832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SWC Workout:</a:t>
            </a:r>
            <a:br>
              <a:rPr lang="en-US" dirty="0" smtClean="0"/>
            </a:br>
            <a:r>
              <a:rPr lang="en-US" dirty="0" smtClean="0"/>
              <a:t>SQL Basics and Python </a:t>
            </a:r>
            <a:r>
              <a:rPr lang="en-US" dirty="0" err="1" smtClean="0"/>
              <a:t>SQLAlchemy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28589"/>
            <a:ext cx="6400800" cy="1073474"/>
          </a:xfrm>
        </p:spPr>
        <p:txBody>
          <a:bodyPr/>
          <a:lstStyle/>
          <a:p>
            <a:r>
              <a:rPr lang="en-US" dirty="0" smtClean="0"/>
              <a:t>April 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219"/>
            <a:ext cx="8229600" cy="663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818"/>
            <a:ext cx="8229600" cy="57095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What is SQL?</a:t>
            </a:r>
          </a:p>
          <a:p>
            <a:r>
              <a:rPr lang="en-US" dirty="0" smtClean="0"/>
              <a:t>SQL stands for Structured Query Language</a:t>
            </a:r>
          </a:p>
          <a:p>
            <a:r>
              <a:rPr lang="en-US" dirty="0" smtClean="0"/>
              <a:t>SQL lets you access and manipulate databases</a:t>
            </a:r>
          </a:p>
          <a:p>
            <a:r>
              <a:rPr lang="en-US" dirty="0" smtClean="0"/>
              <a:t>SQL is an ANSI (American National Standards Institute) standard</a:t>
            </a:r>
          </a:p>
          <a:p>
            <a:pPr marL="0" indent="0">
              <a:buNone/>
            </a:pPr>
            <a:r>
              <a:rPr lang="en-US" b="1" dirty="0" smtClean="0"/>
              <a:t>What Can SQL do?</a:t>
            </a:r>
          </a:p>
          <a:p>
            <a:r>
              <a:rPr lang="en-US" dirty="0" smtClean="0"/>
              <a:t>execute queries against a database</a:t>
            </a:r>
          </a:p>
          <a:p>
            <a:r>
              <a:rPr lang="en-US" dirty="0" smtClean="0"/>
              <a:t>retrieve data from a database</a:t>
            </a:r>
          </a:p>
          <a:p>
            <a:r>
              <a:rPr lang="en-US" dirty="0" smtClean="0"/>
              <a:t>insert records in a database</a:t>
            </a:r>
          </a:p>
          <a:p>
            <a:r>
              <a:rPr lang="en-US" dirty="0" smtClean="0"/>
              <a:t>update records in a database</a:t>
            </a:r>
          </a:p>
          <a:p>
            <a:r>
              <a:rPr lang="en-US" dirty="0" smtClean="0"/>
              <a:t>delete records from a database</a:t>
            </a:r>
          </a:p>
          <a:p>
            <a:r>
              <a:rPr lang="en-US" dirty="0" smtClean="0"/>
              <a:t>create new databases</a:t>
            </a:r>
          </a:p>
          <a:p>
            <a:r>
              <a:rPr lang="en-US" dirty="0" smtClean="0"/>
              <a:t>create new tables in a database</a:t>
            </a:r>
          </a:p>
          <a:p>
            <a:r>
              <a:rPr lang="en-US" dirty="0" smtClean="0"/>
              <a:t>create stored procedures in a database</a:t>
            </a:r>
          </a:p>
          <a:p>
            <a:r>
              <a:rPr lang="en-US" dirty="0" smtClean="0"/>
              <a:t>create views in a database</a:t>
            </a:r>
          </a:p>
          <a:p>
            <a:r>
              <a:rPr lang="en-US" dirty="0" smtClean="0"/>
              <a:t>set permissions on tables, procedures, and views</a:t>
            </a:r>
          </a:p>
          <a:p>
            <a:pPr marL="0" indent="0">
              <a:buNone/>
            </a:pPr>
            <a:r>
              <a:rPr lang="en-US" b="1" dirty="0" smtClean="0"/>
              <a:t>WHAT DOES THIS REALLY MEAN?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http://www.w3schools.com/</a:t>
            </a:r>
            <a:r>
              <a:rPr lang="en-US" dirty="0" err="1" smtClean="0">
                <a:hlinkClick r:id="rId2"/>
              </a:rPr>
              <a:t>sql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sql_intro.asp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13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89"/>
            <a:ext cx="8229600" cy="2684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 SQL database, data is stored in tables containing rows and columns</a:t>
            </a:r>
          </a:p>
          <a:p>
            <a:pPr lvl="1"/>
            <a:r>
              <a:rPr lang="en-US" dirty="0" smtClean="0"/>
              <a:t>similar to Excel spreadsheet</a:t>
            </a:r>
          </a:p>
          <a:p>
            <a:pPr lvl="1"/>
            <a:r>
              <a:rPr lang="en-US" dirty="0" smtClean="0"/>
              <a:t>Columns are ‘Fields’</a:t>
            </a:r>
          </a:p>
          <a:p>
            <a:pPr lvl="1"/>
            <a:r>
              <a:rPr lang="en-US" dirty="0" smtClean="0"/>
              <a:t>Rows are ‘Records’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70009"/>
              </p:ext>
            </p:extLst>
          </p:nvPr>
        </p:nvGraphicFramePr>
        <p:xfrm>
          <a:off x="2498636" y="2322711"/>
          <a:ext cx="7194519" cy="4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icrosoft Excel Binary Worksheet" r:id="rId4" imgW="6616700" imgH="4013200" progId="Excel.SheetBinaryMacroEnabled.12">
                  <p:embed/>
                </p:oleObj>
              </mc:Choice>
              <mc:Fallback>
                <p:oleObj name="Microsoft Excel Binary Worksheet" r:id="rId4" imgW="6616700" imgH="4013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8636" y="2322711"/>
                        <a:ext cx="7194519" cy="4363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799" y="4347929"/>
            <a:ext cx="137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repeats!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SQL, you can create a relational database and reduce repetition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51487"/>
              </p:ext>
            </p:extLst>
          </p:nvPr>
        </p:nvGraphicFramePr>
        <p:xfrm>
          <a:off x="4879936" y="1743732"/>
          <a:ext cx="6942347" cy="48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icrosoft Excel Binary Worksheet" r:id="rId4" imgW="5778500" imgH="4013200" progId="Excel.SheetBinaryMacroEnabled.12">
                  <p:embed/>
                </p:oleObj>
              </mc:Choice>
              <mc:Fallback>
                <p:oleObj name="Microsoft Excel Binary Worksheet" r:id="rId4" imgW="5778500" imgH="4013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36" y="1743732"/>
                        <a:ext cx="6942347" cy="482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38453"/>
              </p:ext>
            </p:extLst>
          </p:nvPr>
        </p:nvGraphicFramePr>
        <p:xfrm>
          <a:off x="363194" y="1751978"/>
          <a:ext cx="6922130" cy="486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icrosoft Excel Binary Worksheet" r:id="rId7" imgW="5715000" imgH="4013200" progId="Excel.SheetBinaryMacroEnabled.12">
                  <p:embed/>
                </p:oleObj>
              </mc:Choice>
              <mc:Fallback>
                <p:oleObj name="Microsoft Excel Binary Worksheet" r:id="rId7" imgW="5715000" imgH="4013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194" y="1751978"/>
                        <a:ext cx="6922130" cy="486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280728" y="2092969"/>
            <a:ext cx="1599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80261" y="2092515"/>
            <a:ext cx="1599675" cy="24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03312" y="2103819"/>
            <a:ext cx="1576624" cy="447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91553" y="2115577"/>
            <a:ext cx="1588383" cy="682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9794" y="2115577"/>
            <a:ext cx="1599675" cy="1153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03312" y="2127335"/>
            <a:ext cx="1576157" cy="89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03312" y="2350737"/>
            <a:ext cx="1599675" cy="118849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03312" y="2350737"/>
            <a:ext cx="1576157" cy="13766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79794" y="2350737"/>
            <a:ext cx="1599675" cy="16117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9794" y="2409984"/>
            <a:ext cx="1599675" cy="175243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91553" y="2338979"/>
            <a:ext cx="1587916" cy="20938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9794" y="2356845"/>
            <a:ext cx="1599675" cy="226414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91553" y="2574600"/>
            <a:ext cx="1587916" cy="23168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91553" y="2574600"/>
            <a:ext cx="1587916" cy="25519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9794" y="2586359"/>
            <a:ext cx="1599675" cy="276364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9794" y="2586359"/>
            <a:ext cx="1599675" cy="297529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79794" y="2586359"/>
            <a:ext cx="1599675" cy="319870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79794" y="2798464"/>
            <a:ext cx="1599675" cy="31982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79794" y="2798464"/>
            <a:ext cx="1599675" cy="343340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79794" y="2798007"/>
            <a:ext cx="1599675" cy="364551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5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SQL, you can create a relational database and reduce repetition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1302"/>
              </p:ext>
            </p:extLst>
          </p:nvPr>
        </p:nvGraphicFramePr>
        <p:xfrm>
          <a:off x="4878912" y="1544638"/>
          <a:ext cx="7369175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Microsoft Excel Binary Worksheet" r:id="rId4" imgW="6134100" imgH="4013200" progId="Excel.SheetBinaryMacroEnabled.12">
                  <p:embed/>
                </p:oleObj>
              </mc:Choice>
              <mc:Fallback>
                <p:oleObj name="Microsoft Excel Binary Worksheet" r:id="rId4" imgW="6134100" imgH="4013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8912" y="1544638"/>
                        <a:ext cx="7369175" cy="482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00146"/>
              </p:ext>
            </p:extLst>
          </p:nvPr>
        </p:nvGraphicFramePr>
        <p:xfrm>
          <a:off x="363194" y="1552092"/>
          <a:ext cx="6922130" cy="486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Microsoft Excel Binary Worksheet" r:id="rId7" imgW="5715000" imgH="4013200" progId="Excel.SheetBinaryMacroEnabled.12">
                  <p:embed/>
                </p:oleObj>
              </mc:Choice>
              <mc:Fallback>
                <p:oleObj name="Microsoft Excel Binary Worksheet" r:id="rId7" imgW="5715000" imgH="4013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194" y="1552092"/>
                        <a:ext cx="6922130" cy="486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280728" y="2092969"/>
            <a:ext cx="1599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80261" y="2092515"/>
            <a:ext cx="1599675" cy="24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03312" y="2103819"/>
            <a:ext cx="1576624" cy="447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91553" y="2115577"/>
            <a:ext cx="1588383" cy="682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9794" y="2115577"/>
            <a:ext cx="1599675" cy="1153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03312" y="2127335"/>
            <a:ext cx="1576157" cy="89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91553" y="2338979"/>
            <a:ext cx="1599675" cy="118849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03312" y="2350737"/>
            <a:ext cx="1576157" cy="13766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79794" y="2350737"/>
            <a:ext cx="1599675" cy="16117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9794" y="2386468"/>
            <a:ext cx="1599118" cy="181122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91553" y="2338979"/>
            <a:ext cx="1587916" cy="20938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9794" y="2356845"/>
            <a:ext cx="1599675" cy="226414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91553" y="2574600"/>
            <a:ext cx="1587916" cy="23168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91553" y="2574600"/>
            <a:ext cx="1587916" cy="25519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9794" y="2586359"/>
            <a:ext cx="1599675" cy="276364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9794" y="2586359"/>
            <a:ext cx="1599675" cy="297529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79794" y="2586359"/>
            <a:ext cx="1599675" cy="319870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79794" y="2798464"/>
            <a:ext cx="1599675" cy="31982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79794" y="2798464"/>
            <a:ext cx="1599675" cy="343340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4432861"/>
            <a:ext cx="284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</a:t>
            </a:r>
          </a:p>
          <a:p>
            <a:r>
              <a:rPr lang="en-US" dirty="0" smtClean="0"/>
              <a:t>one to many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21232"/>
          </a:xfrm>
        </p:spPr>
        <p:txBody>
          <a:bodyPr/>
          <a:lstStyle/>
          <a:p>
            <a:r>
              <a:rPr lang="en-US" dirty="0" smtClean="0"/>
              <a:t>Python database toolkit that maps relational databases into objects</a:t>
            </a:r>
          </a:p>
          <a:p>
            <a:r>
              <a:rPr lang="en-US" dirty="0" smtClean="0"/>
              <a:t>interface between your python code and a SQL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39" y="4033080"/>
            <a:ext cx="71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plan: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smtClean="0"/>
              <a:t>a </a:t>
            </a:r>
            <a:r>
              <a:rPr lang="en-US" smtClean="0"/>
              <a:t>SQLite </a:t>
            </a:r>
            <a:r>
              <a:rPr lang="en-US" dirty="0" smtClean="0"/>
              <a:t>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200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Excel Binary Worksheet</vt:lpstr>
      <vt:lpstr>SWC Workout: SQL Basics and Python SQLAlchemy</vt:lpstr>
      <vt:lpstr>What is SQL?</vt:lpstr>
      <vt:lpstr>PowerPoint Presentation</vt:lpstr>
      <vt:lpstr>With SQL, you can create a relational database and reduce repetition</vt:lpstr>
      <vt:lpstr>With SQL, you can create a relational database and reduce repetition</vt:lpstr>
      <vt:lpstr>SQLAlchemy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SWC Workout: SQL Basics and Python SQLAlchemy</dc:title>
  <dc:creator>Elise Olson</dc:creator>
  <cp:lastModifiedBy>Elise Olson</cp:lastModifiedBy>
  <cp:revision>8</cp:revision>
  <dcterms:created xsi:type="dcterms:W3CDTF">2016-04-06T18:37:55Z</dcterms:created>
  <dcterms:modified xsi:type="dcterms:W3CDTF">2016-04-08T00:13:54Z</dcterms:modified>
</cp:coreProperties>
</file>