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2c13702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2c13702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2c13702d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2c13702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2c13702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2c13702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2c13702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2c13702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2c13702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2c13702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2c13702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2c13702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Café Conundrum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20400" y="3138925"/>
            <a:ext cx="550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An Analysis of </a:t>
            </a:r>
            <a:r>
              <a:rPr lang="en-GB" sz="1700"/>
              <a:t>Geographical Expansion Options for Independent Coffee Shop Owners in Marlow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Marlow is a thriving market town in Buckinghamshire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Lots of coffee shops for the town and weekend visitors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No room for expansion in Marlow</a:t>
            </a: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Where are the best local towns for expansion?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Let’s find out...</a:t>
            </a:r>
            <a:endParaRPr sz="2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our catchment…?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6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Within ten miles of Marlow...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666150"/>
            <a:ext cx="3044475" cy="29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0" y="1152475"/>
            <a:ext cx="36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towns: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Cookham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Maidenhead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Henley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Twyford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High Wycombe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Beaconsfield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Amersham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Bourne 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Gerrards Cross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Slough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Windsor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size?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84300"/>
            <a:ext cx="44226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Some of these candidate towns are significantly bigger than Marlow and would not constitute a like-for-like comparison.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5022300" y="1379825"/>
            <a:ext cx="3810000" cy="2752725"/>
            <a:chOff x="311700" y="1484300"/>
            <a:chExt cx="3810000" cy="2752725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84300"/>
              <a:ext cx="3810000" cy="275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>
              <a:off x="409225" y="2024950"/>
              <a:ext cx="3661800" cy="691500"/>
            </a:xfrm>
            <a:prstGeom prst="roundRect">
              <a:avLst>
                <a:gd fmla="val 5100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900450"/>
            <a:ext cx="44226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With that in mind, Slough, High Wycombe and Maidenhead were disqualified.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Coffee shop density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521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Joining the population data with venue data gives the following picture for total and independent coffee shops...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25" y="1304875"/>
            <a:ext cx="37242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571775"/>
            <a:ext cx="4521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Those to the right of Marlow on the bar chart have less coffee shops per person and could be good candidates for geographical expansion.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119050" y="1397000"/>
            <a:ext cx="1503000" cy="2921100"/>
          </a:xfrm>
          <a:prstGeom prst="roundRect">
            <a:avLst>
              <a:gd fmla="val 8918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considerations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 and Availability - </a:t>
            </a:r>
            <a:r>
              <a:rPr lang="en-GB"/>
              <a:t>the candidate towns may have planning constraints and a lack of availability that would disqualify them as candidates.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Ratings - understand the quality as well as the density of competition. There may be significantly weaker competition in one of the better served towns.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Largers Towns - there may be justification for further investigation in the larger towns that were excluded.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Demographics - the demographics of the candidate towns may be completely different which may have an effect on demand.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suggests three options for further exploration - Gerrards Cross, Amersham and Beaconsfield.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Recommend visiting those towns to gain a feel for the location and the prospective competition.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there are no obvious candidates, investigate the larger towns and/or broaden the net to include some more candidates further afield.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