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Bold" charset="1" panose="00000800000000000000"/>
      <p:regular r:id="rId21"/>
    </p:embeddedFont>
    <p:embeddedFont>
      <p:font typeface="Arimo" charset="1" panose="020B0604020202020204"/>
      <p:regular r:id="rId23"/>
    </p:embeddedFont>
    <p:embeddedFont>
      <p:font typeface="Montserrat Medium" charset="1" panose="00000600000000000000"/>
      <p:regular r:id="rId24"/>
    </p:embeddedFont>
    <p:embeddedFont>
      <p:font typeface="Arial" charset="1" panose="020B0502020202020204"/>
      <p:regular r:id="rId29"/>
    </p:embeddedFont>
    <p:embeddedFont>
      <p:font typeface="Montserrat" charset="1" panose="000005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notesSlides/notesSlide4.xml" Type="http://schemas.openxmlformats.org/officeDocument/2006/relationships/notesSlide"/><Relationship Id="rId27" Target="notesSlides/notesSlide5.xml" Type="http://schemas.openxmlformats.org/officeDocument/2006/relationships/notesSlide"/><Relationship Id="rId28" Target="notesSlides/notesSlide6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Slides/notesSlide7.xml" Type="http://schemas.openxmlformats.org/officeDocument/2006/relationships/notesSlide"/><Relationship Id="rId32" Target="notesSlides/notesSlide8.xml" Type="http://schemas.openxmlformats.org/officeDocument/2006/relationships/notesSlide"/><Relationship Id="rId33" Target="notesSlides/notesSlide9.xml" Type="http://schemas.openxmlformats.org/officeDocument/2006/relationships/notesSlide"/><Relationship Id="rId34" Target="notesSlides/notesSlide10.xml" Type="http://schemas.openxmlformats.org/officeDocument/2006/relationships/notesSlide"/><Relationship Id="rId35" Target="notesSlides/notesSlide11.xml" Type="http://schemas.openxmlformats.org/officeDocument/2006/relationships/notesSlide"/><Relationship Id="rId36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2" Target="../notesSlides/notesSlide10.xml" Type="http://schemas.openxmlformats.org/officeDocument/2006/relationships/notesSlide"/><Relationship Id="rId3" Target="../media/image48.png" Type="http://schemas.openxmlformats.org/officeDocument/2006/relationships/image"/><Relationship Id="rId4" Target="../media/image49.sv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media/image52.png" Type="http://schemas.openxmlformats.org/officeDocument/2006/relationships/image"/><Relationship Id="rId8" Target="../media/image53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png" Type="http://schemas.openxmlformats.org/officeDocument/2006/relationships/image"/><Relationship Id="rId2" Target="../notesSlides/notesSlide12.xml" Type="http://schemas.openxmlformats.org/officeDocument/2006/relationships/notesSlide"/><Relationship Id="rId3" Target="../media/image8.pn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7.png" Type="http://schemas.openxmlformats.org/officeDocument/2006/relationships/image"/><Relationship Id="rId4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pn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8.pn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svg" Type="http://schemas.openxmlformats.org/officeDocument/2006/relationships/image"/><Relationship Id="rId11" Target="../media/image44.png" Type="http://schemas.openxmlformats.org/officeDocument/2006/relationships/image"/><Relationship Id="rId12" Target="../media/image45.svg" Type="http://schemas.openxmlformats.org/officeDocument/2006/relationships/image"/><Relationship Id="rId13" Target="../media/image46.png" Type="http://schemas.openxmlformats.org/officeDocument/2006/relationships/image"/><Relationship Id="rId14" Target="../media/image47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4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2011" y="4466626"/>
            <a:ext cx="9879389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Pollen &amp; Bee Eater Detection 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871800" y="4154676"/>
            <a:ext cx="1691400" cy="1465200"/>
            <a:chOff x="0" y="0"/>
            <a:chExt cx="2255200" cy="1953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D296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237650" y="3364826"/>
            <a:ext cx="1691400" cy="1465200"/>
            <a:chOff x="0" y="0"/>
            <a:chExt cx="2255200" cy="1953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237650" y="4944526"/>
            <a:ext cx="1691400" cy="1465200"/>
            <a:chOff x="0" y="0"/>
            <a:chExt cx="2255200" cy="19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06150" y="4154676"/>
            <a:ext cx="1691400" cy="1465200"/>
            <a:chOff x="0" y="0"/>
            <a:chExt cx="2255200" cy="1953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D296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329250" y="6524250"/>
            <a:ext cx="1691400" cy="1465200"/>
            <a:chOff x="0" y="0"/>
            <a:chExt cx="2255200" cy="19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D296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871800" y="2579876"/>
            <a:ext cx="1691400" cy="1465200"/>
            <a:chOff x="0" y="0"/>
            <a:chExt cx="2255200" cy="1953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F2E2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871800" y="5776000"/>
            <a:ext cx="1691400" cy="1465200"/>
            <a:chOff x="0" y="0"/>
            <a:chExt cx="2255200" cy="19536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F2E2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516950" y="4942076"/>
            <a:ext cx="1691400" cy="1465200"/>
            <a:chOff x="0" y="0"/>
            <a:chExt cx="2255200" cy="1953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sp>
        <p:nvSpPr>
          <p:cNvPr name="AutoShape 27" id="27"/>
          <p:cNvSpPr/>
          <p:nvPr/>
        </p:nvSpPr>
        <p:spPr>
          <a:xfrm rot="3707884">
            <a:off x="14043536" y="2241476"/>
            <a:ext cx="1472448" cy="0"/>
          </a:xfrm>
          <a:prstGeom prst="line">
            <a:avLst/>
          </a:prstGeom>
          <a:ln cap="rnd" w="9525">
            <a:solidFill>
              <a:srgbClr val="F99E27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8" id="28"/>
          <p:cNvGrpSpPr/>
          <p:nvPr/>
        </p:nvGrpSpPr>
        <p:grpSpPr>
          <a:xfrm rot="0">
            <a:off x="15419150" y="1170376"/>
            <a:ext cx="1691400" cy="1465200"/>
            <a:chOff x="0" y="0"/>
            <a:chExt cx="2255200" cy="1953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8F0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sp>
        <p:nvSpPr>
          <p:cNvPr name="AutoShape 31" id="31"/>
          <p:cNvSpPr/>
          <p:nvPr/>
        </p:nvSpPr>
        <p:spPr>
          <a:xfrm rot="3462794">
            <a:off x="12130051" y="7571500"/>
            <a:ext cx="1272378" cy="0"/>
          </a:xfrm>
          <a:prstGeom prst="line">
            <a:avLst/>
          </a:prstGeom>
          <a:ln cap="rnd" w="9525">
            <a:solidFill>
              <a:srgbClr val="F99E27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2" id="32"/>
          <p:cNvGrpSpPr/>
          <p:nvPr/>
        </p:nvGrpSpPr>
        <p:grpSpPr>
          <a:xfrm rot="0">
            <a:off x="10546356" y="7169376"/>
            <a:ext cx="1691400" cy="1465200"/>
            <a:chOff x="0" y="0"/>
            <a:chExt cx="2255200" cy="19536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sp>
        <p:nvSpPr>
          <p:cNvPr name="AutoShape 35" id="35"/>
          <p:cNvSpPr/>
          <p:nvPr/>
        </p:nvSpPr>
        <p:spPr>
          <a:xfrm rot="4163330">
            <a:off x="9910206" y="4565276"/>
            <a:ext cx="2390888" cy="0"/>
          </a:xfrm>
          <a:prstGeom prst="line">
            <a:avLst/>
          </a:prstGeom>
          <a:ln cap="rnd" w="9525">
            <a:solidFill>
              <a:srgbClr val="F99E27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6" id="36"/>
          <p:cNvGrpSpPr/>
          <p:nvPr/>
        </p:nvGrpSpPr>
        <p:grpSpPr>
          <a:xfrm rot="0">
            <a:off x="10271400" y="1990768"/>
            <a:ext cx="1691400" cy="1465200"/>
            <a:chOff x="0" y="0"/>
            <a:chExt cx="2255200" cy="19536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E07700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5700500" y="7989426"/>
            <a:ext cx="1691400" cy="1465200"/>
            <a:chOff x="0" y="0"/>
            <a:chExt cx="2255200" cy="19536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99E27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-1397" y="-1524"/>
              <a:ext cx="2257933" cy="1956689"/>
            </a:xfrm>
            <a:custGeom>
              <a:avLst/>
              <a:gdLst/>
              <a:ahLst/>
              <a:cxnLst/>
              <a:rect r="r" b="b" t="t" l="l"/>
              <a:pathLst>
                <a:path h="1956689" w="2257933">
                  <a:moveTo>
                    <a:pt x="0" y="977519"/>
                  </a:moveTo>
                  <a:lnTo>
                    <a:pt x="563626" y="762"/>
                  </a:lnTo>
                  <a:cubicBezTo>
                    <a:pt x="563880" y="254"/>
                    <a:pt x="564388" y="0"/>
                    <a:pt x="565023" y="0"/>
                  </a:cubicBezTo>
                  <a:lnTo>
                    <a:pt x="1692910" y="0"/>
                  </a:lnTo>
                  <a:cubicBezTo>
                    <a:pt x="1693418" y="0"/>
                    <a:pt x="1694053" y="254"/>
                    <a:pt x="1694307" y="762"/>
                  </a:cubicBezTo>
                  <a:lnTo>
                    <a:pt x="2257933" y="977519"/>
                  </a:lnTo>
                  <a:lnTo>
                    <a:pt x="2257933" y="979043"/>
                  </a:lnTo>
                  <a:lnTo>
                    <a:pt x="1694307" y="1955927"/>
                  </a:lnTo>
                  <a:cubicBezTo>
                    <a:pt x="1694053" y="1956435"/>
                    <a:pt x="1693545" y="1956689"/>
                    <a:pt x="1692910" y="1956689"/>
                  </a:cubicBezTo>
                  <a:lnTo>
                    <a:pt x="565023" y="1956689"/>
                  </a:lnTo>
                  <a:cubicBezTo>
                    <a:pt x="564515" y="1956689"/>
                    <a:pt x="563880" y="1956435"/>
                    <a:pt x="563626" y="1955927"/>
                  </a:cubicBezTo>
                  <a:lnTo>
                    <a:pt x="0" y="979170"/>
                  </a:lnTo>
                  <a:lnTo>
                    <a:pt x="0" y="977646"/>
                  </a:lnTo>
                  <a:moveTo>
                    <a:pt x="2794" y="979170"/>
                  </a:moveTo>
                  <a:lnTo>
                    <a:pt x="1397" y="978281"/>
                  </a:lnTo>
                  <a:lnTo>
                    <a:pt x="2794" y="977519"/>
                  </a:lnTo>
                  <a:lnTo>
                    <a:pt x="566420" y="1954276"/>
                  </a:lnTo>
                  <a:lnTo>
                    <a:pt x="565023" y="1955038"/>
                  </a:lnTo>
                  <a:lnTo>
                    <a:pt x="565023" y="1953514"/>
                  </a:lnTo>
                  <a:lnTo>
                    <a:pt x="1692910" y="1953514"/>
                  </a:lnTo>
                  <a:lnTo>
                    <a:pt x="1692910" y="1955038"/>
                  </a:lnTo>
                  <a:lnTo>
                    <a:pt x="1691513" y="1954276"/>
                  </a:lnTo>
                  <a:lnTo>
                    <a:pt x="2255139" y="977519"/>
                  </a:lnTo>
                  <a:lnTo>
                    <a:pt x="2256536" y="978281"/>
                  </a:lnTo>
                  <a:lnTo>
                    <a:pt x="2255139" y="979043"/>
                  </a:lnTo>
                  <a:lnTo>
                    <a:pt x="1691513" y="2286"/>
                  </a:lnTo>
                  <a:lnTo>
                    <a:pt x="1692910" y="1524"/>
                  </a:lnTo>
                  <a:lnTo>
                    <a:pt x="1692910" y="3175"/>
                  </a:lnTo>
                  <a:lnTo>
                    <a:pt x="565023" y="3175"/>
                  </a:lnTo>
                  <a:lnTo>
                    <a:pt x="565023" y="1524"/>
                  </a:lnTo>
                  <a:lnTo>
                    <a:pt x="566420" y="2286"/>
                  </a:lnTo>
                  <a:lnTo>
                    <a:pt x="2794" y="979170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sp>
        <p:nvSpPr>
          <p:cNvPr name="AutoShape 42" id="42"/>
          <p:cNvSpPr/>
          <p:nvPr/>
        </p:nvSpPr>
        <p:spPr>
          <a:xfrm rot="7670358">
            <a:off x="14613647" y="8355750"/>
            <a:ext cx="1225285" cy="0"/>
          </a:xfrm>
          <a:prstGeom prst="line">
            <a:avLst/>
          </a:prstGeom>
          <a:ln cap="rnd" w="9525">
            <a:solidFill>
              <a:srgbClr val="F99E2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13416000" y="2257852"/>
            <a:ext cx="4579398" cy="3485838"/>
          </a:xfrm>
          <a:custGeom>
            <a:avLst/>
            <a:gdLst/>
            <a:ahLst/>
            <a:cxnLst/>
            <a:rect r="r" b="b" t="t" l="l"/>
            <a:pathLst>
              <a:path h="3485838" w="4579398">
                <a:moveTo>
                  <a:pt x="0" y="0"/>
                </a:moveTo>
                <a:lnTo>
                  <a:pt x="4579398" y="0"/>
                </a:lnTo>
                <a:lnTo>
                  <a:pt x="4579398" y="3485838"/>
                </a:lnTo>
                <a:lnTo>
                  <a:pt x="0" y="34858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18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1023032" y="7567164"/>
            <a:ext cx="695750" cy="695836"/>
          </a:xfrm>
          <a:custGeom>
            <a:avLst/>
            <a:gdLst/>
            <a:ahLst/>
            <a:cxnLst/>
            <a:rect r="r" b="b" t="t" l="l"/>
            <a:pathLst>
              <a:path h="695836" w="695750">
                <a:moveTo>
                  <a:pt x="0" y="0"/>
                </a:moveTo>
                <a:lnTo>
                  <a:pt x="695750" y="0"/>
                </a:lnTo>
                <a:lnTo>
                  <a:pt x="695750" y="695836"/>
                </a:lnTo>
                <a:lnTo>
                  <a:pt x="0" y="6958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5917088" y="1555114"/>
            <a:ext cx="695526" cy="695772"/>
          </a:xfrm>
          <a:custGeom>
            <a:avLst/>
            <a:gdLst/>
            <a:ahLst/>
            <a:cxnLst/>
            <a:rect r="r" b="b" t="t" l="l"/>
            <a:pathLst>
              <a:path h="695772" w="695526">
                <a:moveTo>
                  <a:pt x="0" y="0"/>
                </a:moveTo>
                <a:lnTo>
                  <a:pt x="695526" y="0"/>
                </a:lnTo>
                <a:lnTo>
                  <a:pt x="695526" y="695772"/>
                </a:lnTo>
                <a:lnTo>
                  <a:pt x="0" y="695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6255788" y="8374312"/>
            <a:ext cx="580798" cy="695492"/>
          </a:xfrm>
          <a:custGeom>
            <a:avLst/>
            <a:gdLst/>
            <a:ahLst/>
            <a:cxnLst/>
            <a:rect r="r" b="b" t="t" l="l"/>
            <a:pathLst>
              <a:path h="695492" w="580798">
                <a:moveTo>
                  <a:pt x="0" y="0"/>
                </a:moveTo>
                <a:lnTo>
                  <a:pt x="580798" y="0"/>
                </a:lnTo>
                <a:lnTo>
                  <a:pt x="580798" y="695492"/>
                </a:lnTo>
                <a:lnTo>
                  <a:pt x="0" y="695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0988202" y="4412950"/>
            <a:ext cx="3651400" cy="3801998"/>
          </a:xfrm>
          <a:custGeom>
            <a:avLst/>
            <a:gdLst/>
            <a:ahLst/>
            <a:cxnLst/>
            <a:rect r="r" b="b" t="t" l="l"/>
            <a:pathLst>
              <a:path h="3801998" w="3651400">
                <a:moveTo>
                  <a:pt x="0" y="0"/>
                </a:moveTo>
                <a:lnTo>
                  <a:pt x="3651400" y="0"/>
                </a:lnTo>
                <a:lnTo>
                  <a:pt x="3651400" y="3801998"/>
                </a:lnTo>
                <a:lnTo>
                  <a:pt x="0" y="38019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83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0796796" y="2359906"/>
            <a:ext cx="695462" cy="695796"/>
          </a:xfrm>
          <a:custGeom>
            <a:avLst/>
            <a:gdLst/>
            <a:ahLst/>
            <a:cxnLst/>
            <a:rect r="r" b="b" t="t" l="l"/>
            <a:pathLst>
              <a:path h="695796" w="695462">
                <a:moveTo>
                  <a:pt x="0" y="0"/>
                </a:moveTo>
                <a:lnTo>
                  <a:pt x="695462" y="0"/>
                </a:lnTo>
                <a:lnTo>
                  <a:pt x="695462" y="695796"/>
                </a:lnTo>
                <a:lnTo>
                  <a:pt x="0" y="6957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5825" y="914375"/>
            <a:ext cx="16294950" cy="9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Preprocessing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558340" y="2752728"/>
            <a:ext cx="1222200" cy="1059000"/>
            <a:chOff x="0" y="0"/>
            <a:chExt cx="1629600" cy="1412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29664" cy="1411986"/>
            </a:xfrm>
            <a:custGeom>
              <a:avLst/>
              <a:gdLst/>
              <a:ahLst/>
              <a:cxnLst/>
              <a:rect r="r" b="b" t="t" l="l"/>
              <a:pathLst>
                <a:path h="1411986" w="1629664">
                  <a:moveTo>
                    <a:pt x="0" y="705993"/>
                  </a:moveTo>
                  <a:lnTo>
                    <a:pt x="407416" y="0"/>
                  </a:lnTo>
                  <a:lnTo>
                    <a:pt x="1222248" y="0"/>
                  </a:lnTo>
                  <a:lnTo>
                    <a:pt x="1629664" y="705993"/>
                  </a:lnTo>
                  <a:lnTo>
                    <a:pt x="1222248" y="1411986"/>
                  </a:lnTo>
                  <a:lnTo>
                    <a:pt x="407416" y="1411986"/>
                  </a:lnTo>
                  <a:close/>
                </a:path>
              </a:pathLst>
            </a:custGeom>
            <a:solidFill>
              <a:srgbClr val="E077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629600" cy="1440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01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-1640645">
            <a:off x="4563618" y="4315639"/>
            <a:ext cx="2235788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7" id="7"/>
          <p:cNvGrpSpPr/>
          <p:nvPr/>
        </p:nvGrpSpPr>
        <p:grpSpPr>
          <a:xfrm rot="0">
            <a:off x="7862952" y="2752728"/>
            <a:ext cx="1222200" cy="1059000"/>
            <a:chOff x="0" y="0"/>
            <a:chExt cx="1629600" cy="1412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29664" cy="1411986"/>
            </a:xfrm>
            <a:custGeom>
              <a:avLst/>
              <a:gdLst/>
              <a:ahLst/>
              <a:cxnLst/>
              <a:rect r="r" b="b" t="t" l="l"/>
              <a:pathLst>
                <a:path h="1411986" w="1629664">
                  <a:moveTo>
                    <a:pt x="0" y="705993"/>
                  </a:moveTo>
                  <a:lnTo>
                    <a:pt x="407416" y="0"/>
                  </a:lnTo>
                  <a:lnTo>
                    <a:pt x="1222248" y="0"/>
                  </a:lnTo>
                  <a:lnTo>
                    <a:pt x="1629664" y="705993"/>
                  </a:lnTo>
                  <a:lnTo>
                    <a:pt x="1222248" y="1411986"/>
                  </a:lnTo>
                  <a:lnTo>
                    <a:pt x="407416" y="1411986"/>
                  </a:lnTo>
                  <a:close/>
                </a:path>
              </a:pathLst>
            </a:custGeom>
            <a:solidFill>
              <a:srgbClr val="FF8F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629600" cy="1440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02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-1640645">
            <a:off x="7868230" y="4315639"/>
            <a:ext cx="2235788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1" id="11"/>
          <p:cNvGrpSpPr/>
          <p:nvPr/>
        </p:nvGrpSpPr>
        <p:grpSpPr>
          <a:xfrm rot="0">
            <a:off x="11167566" y="2752728"/>
            <a:ext cx="1222200" cy="1059000"/>
            <a:chOff x="0" y="0"/>
            <a:chExt cx="1629600" cy="1412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29664" cy="1411986"/>
            </a:xfrm>
            <a:custGeom>
              <a:avLst/>
              <a:gdLst/>
              <a:ahLst/>
              <a:cxnLst/>
              <a:rect r="r" b="b" t="t" l="l"/>
              <a:pathLst>
                <a:path h="1411986" w="1629664">
                  <a:moveTo>
                    <a:pt x="0" y="705993"/>
                  </a:moveTo>
                  <a:lnTo>
                    <a:pt x="407416" y="0"/>
                  </a:lnTo>
                  <a:lnTo>
                    <a:pt x="1222248" y="0"/>
                  </a:lnTo>
                  <a:lnTo>
                    <a:pt x="1629664" y="705993"/>
                  </a:lnTo>
                  <a:lnTo>
                    <a:pt x="1222248" y="1411986"/>
                  </a:lnTo>
                  <a:lnTo>
                    <a:pt x="407416" y="1411986"/>
                  </a:lnTo>
                  <a:close/>
                </a:path>
              </a:pathLst>
            </a:custGeom>
            <a:solidFill>
              <a:srgbClr val="F99E2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629600" cy="1440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03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-1640644">
            <a:off x="11172842" y="4315639"/>
            <a:ext cx="223579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14472178" y="2752728"/>
            <a:ext cx="1222200" cy="1059000"/>
            <a:chOff x="0" y="0"/>
            <a:chExt cx="1629600" cy="1412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29664" cy="1411986"/>
            </a:xfrm>
            <a:custGeom>
              <a:avLst/>
              <a:gdLst/>
              <a:ahLst/>
              <a:cxnLst/>
              <a:rect r="r" b="b" t="t" l="l"/>
              <a:pathLst>
                <a:path h="1411986" w="1629664">
                  <a:moveTo>
                    <a:pt x="0" y="705993"/>
                  </a:moveTo>
                  <a:lnTo>
                    <a:pt x="407416" y="0"/>
                  </a:lnTo>
                  <a:lnTo>
                    <a:pt x="1222248" y="0"/>
                  </a:lnTo>
                  <a:lnTo>
                    <a:pt x="1629664" y="705993"/>
                  </a:lnTo>
                  <a:lnTo>
                    <a:pt x="1222248" y="1411986"/>
                  </a:lnTo>
                  <a:lnTo>
                    <a:pt x="407416" y="1411986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629600" cy="1440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04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rot="-1640644">
            <a:off x="14477456" y="4315639"/>
            <a:ext cx="223579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9" id="19"/>
          <p:cNvGrpSpPr/>
          <p:nvPr/>
        </p:nvGrpSpPr>
        <p:grpSpPr>
          <a:xfrm rot="0">
            <a:off x="13343228" y="4178878"/>
            <a:ext cx="1691400" cy="1465200"/>
            <a:chOff x="0" y="0"/>
            <a:chExt cx="2255200" cy="1953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AB861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000363" y="5914774"/>
            <a:ext cx="4334084" cy="99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MFCC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 Feature Extraction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000363" y="7094354"/>
            <a:ext cx="4818994" cy="1307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Extract relevant features from audio signals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3429392" y="4178878"/>
            <a:ext cx="1691400" cy="1465200"/>
            <a:chOff x="0" y="0"/>
            <a:chExt cx="2255200" cy="19536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E077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220617" y="6053320"/>
            <a:ext cx="286204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Conversion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74255" y="7128990"/>
            <a:ext cx="4108948" cy="12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Converting MP3 audios into WAV to fit the LSTM requirements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3927212" y="4591654"/>
            <a:ext cx="695758" cy="639668"/>
          </a:xfrm>
          <a:custGeom>
            <a:avLst/>
            <a:gdLst/>
            <a:ahLst/>
            <a:cxnLst/>
            <a:rect r="r" b="b" t="t" l="l"/>
            <a:pathLst>
              <a:path h="639668" w="695758">
                <a:moveTo>
                  <a:pt x="0" y="0"/>
                </a:moveTo>
                <a:lnTo>
                  <a:pt x="695758" y="0"/>
                </a:lnTo>
                <a:lnTo>
                  <a:pt x="695758" y="639668"/>
                </a:lnTo>
                <a:lnTo>
                  <a:pt x="0" y="6396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6734004" y="4178878"/>
            <a:ext cx="1691400" cy="1465200"/>
            <a:chOff x="0" y="0"/>
            <a:chExt cx="2255200" cy="1953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8F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6287229" y="6001362"/>
            <a:ext cx="2602268" cy="99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Splitting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287229" y="7128990"/>
            <a:ext cx="2584950" cy="12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Train</a:t>
            </a:r>
          </a:p>
          <a:p>
            <a:pPr algn="ctr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</a:t>
            </a:r>
          </a:p>
          <a:p>
            <a:pPr algn="ctr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0038616" y="4178878"/>
            <a:ext cx="1691400" cy="1465200"/>
            <a:chOff x="0" y="0"/>
            <a:chExt cx="2255200" cy="19536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9245477" y="6105272"/>
            <a:ext cx="3433540" cy="78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Length Normalization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743251" y="7128990"/>
            <a:ext cx="4455312" cy="127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Trimming or Padding the audios to normalize the length to 20s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0536760" y="4638136"/>
            <a:ext cx="695112" cy="546732"/>
          </a:xfrm>
          <a:custGeom>
            <a:avLst/>
            <a:gdLst/>
            <a:ahLst/>
            <a:cxnLst/>
            <a:rect r="r" b="b" t="t" l="l"/>
            <a:pathLst>
              <a:path h="546732" w="695112">
                <a:moveTo>
                  <a:pt x="0" y="0"/>
                </a:moveTo>
                <a:lnTo>
                  <a:pt x="695112" y="0"/>
                </a:lnTo>
                <a:lnTo>
                  <a:pt x="695112" y="546732"/>
                </a:lnTo>
                <a:lnTo>
                  <a:pt x="0" y="5467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 rot="40119">
            <a:off x="5111211" y="4911478"/>
            <a:ext cx="163237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rot="40119">
            <a:off x="8415823" y="4911478"/>
            <a:ext cx="163237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rot="40119">
            <a:off x="11720435" y="4911478"/>
            <a:ext cx="163237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rot="99582">
            <a:off x="2781329" y="4911478"/>
            <a:ext cx="657726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13902628" y="4563606"/>
            <a:ext cx="572850" cy="695772"/>
          </a:xfrm>
          <a:custGeom>
            <a:avLst/>
            <a:gdLst/>
            <a:ahLst/>
            <a:cxnLst/>
            <a:rect r="r" b="b" t="t" l="l"/>
            <a:pathLst>
              <a:path h="695772" w="572850">
                <a:moveTo>
                  <a:pt x="0" y="0"/>
                </a:moveTo>
                <a:lnTo>
                  <a:pt x="572850" y="0"/>
                </a:lnTo>
                <a:lnTo>
                  <a:pt x="572850" y="695772"/>
                </a:lnTo>
                <a:lnTo>
                  <a:pt x="0" y="6957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7232060" y="4563584"/>
            <a:ext cx="695462" cy="695796"/>
          </a:xfrm>
          <a:custGeom>
            <a:avLst/>
            <a:gdLst/>
            <a:ahLst/>
            <a:cxnLst/>
            <a:rect r="r" b="b" t="t" l="l"/>
            <a:pathLst>
              <a:path h="695796" w="695462">
                <a:moveTo>
                  <a:pt x="0" y="0"/>
                </a:moveTo>
                <a:lnTo>
                  <a:pt x="695462" y="0"/>
                </a:lnTo>
                <a:lnTo>
                  <a:pt x="695462" y="695796"/>
                </a:lnTo>
                <a:lnTo>
                  <a:pt x="0" y="6957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5563818" y="365508"/>
            <a:ext cx="3742200" cy="1215281"/>
            <a:chOff x="0" y="0"/>
            <a:chExt cx="4989600" cy="162037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989576" cy="1620404"/>
            </a:xfrm>
            <a:custGeom>
              <a:avLst/>
              <a:gdLst/>
              <a:ahLst/>
              <a:cxnLst/>
              <a:rect r="r" b="b" t="t" l="l"/>
              <a:pathLst>
                <a:path h="1620404" w="4989576">
                  <a:moveTo>
                    <a:pt x="0" y="810203"/>
                  </a:moveTo>
                  <a:lnTo>
                    <a:pt x="432943" y="0"/>
                  </a:lnTo>
                  <a:lnTo>
                    <a:pt x="4556633" y="0"/>
                  </a:lnTo>
                  <a:lnTo>
                    <a:pt x="4989576" y="810203"/>
                  </a:lnTo>
                  <a:lnTo>
                    <a:pt x="4556633" y="1620404"/>
                  </a:lnTo>
                  <a:lnTo>
                    <a:pt x="432943" y="1620404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4989600" cy="165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 </a:t>
              </a: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LSTM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1925" y="2490901"/>
            <a:ext cx="6134250" cy="6134250"/>
            <a:chOff x="0" y="0"/>
            <a:chExt cx="8179000" cy="8179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41369" y="-463296"/>
              <a:ext cx="4238498" cy="8251825"/>
            </a:xfrm>
            <a:custGeom>
              <a:avLst/>
              <a:gdLst/>
              <a:ahLst/>
              <a:cxnLst/>
              <a:rect r="r" b="b" t="t" l="l"/>
              <a:pathLst>
                <a:path h="8251825" w="4238498">
                  <a:moveTo>
                    <a:pt x="426720" y="467233"/>
                  </a:moveTo>
                  <a:cubicBezTo>
                    <a:pt x="452120" y="468376"/>
                    <a:pt x="477520" y="469646"/>
                    <a:pt x="502793" y="471297"/>
                  </a:cubicBezTo>
                  <a:lnTo>
                    <a:pt x="501269" y="496697"/>
                  </a:lnTo>
                  <a:cubicBezTo>
                    <a:pt x="476123" y="495173"/>
                    <a:pt x="450850" y="493776"/>
                    <a:pt x="425577" y="492633"/>
                  </a:cubicBezTo>
                  <a:close/>
                  <a:moveTo>
                    <a:pt x="603504" y="504317"/>
                  </a:moveTo>
                  <a:cubicBezTo>
                    <a:pt x="628904" y="506476"/>
                    <a:pt x="654304" y="509016"/>
                    <a:pt x="679577" y="511683"/>
                  </a:cubicBezTo>
                  <a:lnTo>
                    <a:pt x="676910" y="536956"/>
                  </a:lnTo>
                  <a:cubicBezTo>
                    <a:pt x="651764" y="534289"/>
                    <a:pt x="626491" y="531876"/>
                    <a:pt x="601218" y="529590"/>
                  </a:cubicBezTo>
                  <a:close/>
                  <a:moveTo>
                    <a:pt x="778383" y="548894"/>
                  </a:moveTo>
                  <a:cubicBezTo>
                    <a:pt x="803656" y="552196"/>
                    <a:pt x="828929" y="555752"/>
                    <a:pt x="854202" y="559562"/>
                  </a:cubicBezTo>
                  <a:lnTo>
                    <a:pt x="850392" y="584708"/>
                  </a:lnTo>
                  <a:cubicBezTo>
                    <a:pt x="825373" y="580898"/>
                    <a:pt x="800227" y="577342"/>
                    <a:pt x="775081" y="574040"/>
                  </a:cubicBezTo>
                  <a:close/>
                  <a:moveTo>
                    <a:pt x="951484" y="601218"/>
                  </a:moveTo>
                  <a:cubicBezTo>
                    <a:pt x="976503" y="605663"/>
                    <a:pt x="1001522" y="610235"/>
                    <a:pt x="1026541" y="615188"/>
                  </a:cubicBezTo>
                  <a:lnTo>
                    <a:pt x="1021715" y="640080"/>
                  </a:lnTo>
                  <a:cubicBezTo>
                    <a:pt x="996950" y="635254"/>
                    <a:pt x="972058" y="630555"/>
                    <a:pt x="947166" y="626237"/>
                  </a:cubicBezTo>
                  <a:close/>
                  <a:moveTo>
                    <a:pt x="1122045" y="661035"/>
                  </a:moveTo>
                  <a:cubicBezTo>
                    <a:pt x="1146937" y="666496"/>
                    <a:pt x="1171829" y="672338"/>
                    <a:pt x="1196594" y="678307"/>
                  </a:cubicBezTo>
                  <a:lnTo>
                    <a:pt x="1190625" y="702945"/>
                  </a:lnTo>
                  <a:cubicBezTo>
                    <a:pt x="1165987" y="696976"/>
                    <a:pt x="1141349" y="691261"/>
                    <a:pt x="1116584" y="685800"/>
                  </a:cubicBezTo>
                  <a:close/>
                  <a:moveTo>
                    <a:pt x="1289685" y="728091"/>
                  </a:moveTo>
                  <a:cubicBezTo>
                    <a:pt x="1314323" y="734695"/>
                    <a:pt x="1338961" y="741553"/>
                    <a:pt x="1363345" y="748538"/>
                  </a:cubicBezTo>
                  <a:lnTo>
                    <a:pt x="1356360" y="772922"/>
                  </a:lnTo>
                  <a:cubicBezTo>
                    <a:pt x="1331976" y="765937"/>
                    <a:pt x="1307592" y="759079"/>
                    <a:pt x="1283081" y="752602"/>
                  </a:cubicBezTo>
                  <a:close/>
                  <a:moveTo>
                    <a:pt x="1454404" y="802513"/>
                  </a:moveTo>
                  <a:cubicBezTo>
                    <a:pt x="1478661" y="810133"/>
                    <a:pt x="1502918" y="818007"/>
                    <a:pt x="1527048" y="826135"/>
                  </a:cubicBezTo>
                  <a:lnTo>
                    <a:pt x="1518920" y="850265"/>
                  </a:lnTo>
                  <a:cubicBezTo>
                    <a:pt x="1494917" y="842264"/>
                    <a:pt x="1470914" y="834390"/>
                    <a:pt x="1446784" y="826770"/>
                  </a:cubicBezTo>
                  <a:close/>
                  <a:moveTo>
                    <a:pt x="1646301" y="709676"/>
                  </a:moveTo>
                  <a:cubicBezTo>
                    <a:pt x="1670304" y="718439"/>
                    <a:pt x="1694180" y="727329"/>
                    <a:pt x="1717929" y="736473"/>
                  </a:cubicBezTo>
                  <a:lnTo>
                    <a:pt x="1708785" y="760222"/>
                  </a:lnTo>
                  <a:cubicBezTo>
                    <a:pt x="1685163" y="751078"/>
                    <a:pt x="1661414" y="742188"/>
                    <a:pt x="1637665" y="733552"/>
                  </a:cubicBezTo>
                  <a:close/>
                  <a:moveTo>
                    <a:pt x="1803781" y="798195"/>
                  </a:moveTo>
                  <a:cubicBezTo>
                    <a:pt x="1827276" y="807974"/>
                    <a:pt x="1850771" y="817880"/>
                    <a:pt x="1874139" y="828167"/>
                  </a:cubicBezTo>
                  <a:lnTo>
                    <a:pt x="1863979" y="851408"/>
                  </a:lnTo>
                  <a:cubicBezTo>
                    <a:pt x="1840738" y="841248"/>
                    <a:pt x="1817497" y="831342"/>
                    <a:pt x="1794002" y="821690"/>
                  </a:cubicBezTo>
                  <a:close/>
                  <a:moveTo>
                    <a:pt x="1957324" y="893572"/>
                  </a:moveTo>
                  <a:cubicBezTo>
                    <a:pt x="1980438" y="904367"/>
                    <a:pt x="2003425" y="915289"/>
                    <a:pt x="2026285" y="926465"/>
                  </a:cubicBezTo>
                  <a:lnTo>
                    <a:pt x="2015109" y="949325"/>
                  </a:lnTo>
                  <a:cubicBezTo>
                    <a:pt x="1992376" y="938149"/>
                    <a:pt x="1969516" y="927354"/>
                    <a:pt x="1946529" y="916559"/>
                  </a:cubicBezTo>
                  <a:close/>
                  <a:moveTo>
                    <a:pt x="2106422" y="995426"/>
                  </a:moveTo>
                  <a:cubicBezTo>
                    <a:pt x="2129028" y="1007237"/>
                    <a:pt x="2151507" y="1019175"/>
                    <a:pt x="2173859" y="1031367"/>
                  </a:cubicBezTo>
                  <a:lnTo>
                    <a:pt x="2161667" y="1053719"/>
                  </a:lnTo>
                  <a:cubicBezTo>
                    <a:pt x="2139442" y="1041654"/>
                    <a:pt x="2117090" y="1029716"/>
                    <a:pt x="2094611" y="1018032"/>
                  </a:cubicBezTo>
                  <a:close/>
                  <a:moveTo>
                    <a:pt x="2250948" y="1103757"/>
                  </a:moveTo>
                  <a:cubicBezTo>
                    <a:pt x="2273046" y="1116457"/>
                    <a:pt x="2295017" y="1129411"/>
                    <a:pt x="2316734" y="1142619"/>
                  </a:cubicBezTo>
                  <a:lnTo>
                    <a:pt x="2303653" y="1164336"/>
                  </a:lnTo>
                  <a:cubicBezTo>
                    <a:pt x="2281936" y="1151255"/>
                    <a:pt x="2260092" y="1138428"/>
                    <a:pt x="2238248" y="1125728"/>
                  </a:cubicBezTo>
                  <a:close/>
                  <a:moveTo>
                    <a:pt x="2390775" y="1218184"/>
                  </a:moveTo>
                  <a:cubicBezTo>
                    <a:pt x="2412238" y="1231900"/>
                    <a:pt x="2433701" y="1245743"/>
                    <a:pt x="2454910" y="1259840"/>
                  </a:cubicBezTo>
                  <a:lnTo>
                    <a:pt x="2440813" y="1281049"/>
                  </a:lnTo>
                  <a:cubicBezTo>
                    <a:pt x="2419731" y="1267079"/>
                    <a:pt x="2398522" y="1253236"/>
                    <a:pt x="2377059" y="1239647"/>
                  </a:cubicBezTo>
                  <a:close/>
                  <a:moveTo>
                    <a:pt x="2525395" y="1338707"/>
                  </a:moveTo>
                  <a:cubicBezTo>
                    <a:pt x="2546223" y="1353312"/>
                    <a:pt x="2567051" y="1368171"/>
                    <a:pt x="2587625" y="1383157"/>
                  </a:cubicBezTo>
                  <a:lnTo>
                    <a:pt x="2572639" y="1403731"/>
                  </a:lnTo>
                  <a:cubicBezTo>
                    <a:pt x="2552192" y="1388872"/>
                    <a:pt x="2531491" y="1374140"/>
                    <a:pt x="2510790" y="1359662"/>
                  </a:cubicBezTo>
                  <a:close/>
                  <a:moveTo>
                    <a:pt x="2654681" y="1465072"/>
                  </a:moveTo>
                  <a:cubicBezTo>
                    <a:pt x="2674874" y="1480566"/>
                    <a:pt x="2694940" y="1496187"/>
                    <a:pt x="2714879" y="1512062"/>
                  </a:cubicBezTo>
                  <a:lnTo>
                    <a:pt x="2699004" y="1531874"/>
                  </a:lnTo>
                  <a:cubicBezTo>
                    <a:pt x="2679192" y="1516126"/>
                    <a:pt x="2659253" y="1500505"/>
                    <a:pt x="2639187" y="1485138"/>
                  </a:cubicBezTo>
                  <a:close/>
                  <a:moveTo>
                    <a:pt x="2778252" y="1596644"/>
                  </a:moveTo>
                  <a:cubicBezTo>
                    <a:pt x="2797810" y="1613027"/>
                    <a:pt x="2817114" y="1629537"/>
                    <a:pt x="2836418" y="1646301"/>
                  </a:cubicBezTo>
                  <a:lnTo>
                    <a:pt x="2819781" y="1665478"/>
                  </a:lnTo>
                  <a:cubicBezTo>
                    <a:pt x="2800604" y="1648841"/>
                    <a:pt x="2781427" y="1632331"/>
                    <a:pt x="2761996" y="1616075"/>
                  </a:cubicBezTo>
                  <a:close/>
                  <a:moveTo>
                    <a:pt x="2896108" y="1733550"/>
                  </a:moveTo>
                  <a:cubicBezTo>
                    <a:pt x="2914904" y="1750695"/>
                    <a:pt x="2933573" y="1768094"/>
                    <a:pt x="2951988" y="1785620"/>
                  </a:cubicBezTo>
                  <a:lnTo>
                    <a:pt x="2934462" y="1804035"/>
                  </a:lnTo>
                  <a:cubicBezTo>
                    <a:pt x="2916047" y="1786636"/>
                    <a:pt x="2897632" y="1769364"/>
                    <a:pt x="2878963" y="1752219"/>
                  </a:cubicBezTo>
                  <a:close/>
                  <a:moveTo>
                    <a:pt x="3007868" y="1875536"/>
                  </a:moveTo>
                  <a:cubicBezTo>
                    <a:pt x="3025902" y="1893443"/>
                    <a:pt x="3043682" y="1911604"/>
                    <a:pt x="3061335" y="1930019"/>
                  </a:cubicBezTo>
                  <a:lnTo>
                    <a:pt x="3043047" y="1947672"/>
                  </a:lnTo>
                  <a:cubicBezTo>
                    <a:pt x="3025521" y="1929511"/>
                    <a:pt x="3007741" y="1911477"/>
                    <a:pt x="2989961" y="1893570"/>
                  </a:cubicBezTo>
                  <a:close/>
                  <a:moveTo>
                    <a:pt x="3113278" y="2022221"/>
                  </a:moveTo>
                  <a:cubicBezTo>
                    <a:pt x="3130550" y="2041017"/>
                    <a:pt x="3147568" y="2059940"/>
                    <a:pt x="3164459" y="2079117"/>
                  </a:cubicBezTo>
                  <a:lnTo>
                    <a:pt x="3145409" y="2095881"/>
                  </a:lnTo>
                  <a:cubicBezTo>
                    <a:pt x="3128645" y="2076831"/>
                    <a:pt x="3111627" y="2058035"/>
                    <a:pt x="3094482" y="2039366"/>
                  </a:cubicBezTo>
                  <a:close/>
                  <a:moveTo>
                    <a:pt x="3212084" y="2173351"/>
                  </a:moveTo>
                  <a:cubicBezTo>
                    <a:pt x="3228467" y="2192782"/>
                    <a:pt x="3244596" y="2212467"/>
                    <a:pt x="3260725" y="2232279"/>
                  </a:cubicBezTo>
                  <a:lnTo>
                    <a:pt x="3240913" y="2248281"/>
                  </a:lnTo>
                  <a:cubicBezTo>
                    <a:pt x="3225038" y="2228596"/>
                    <a:pt x="3208909" y="2209038"/>
                    <a:pt x="3192653" y="2189607"/>
                  </a:cubicBezTo>
                  <a:close/>
                  <a:moveTo>
                    <a:pt x="3304413" y="2328799"/>
                  </a:moveTo>
                  <a:cubicBezTo>
                    <a:pt x="3319907" y="2348992"/>
                    <a:pt x="3335147" y="2369185"/>
                    <a:pt x="3350260" y="2389759"/>
                  </a:cubicBezTo>
                  <a:lnTo>
                    <a:pt x="3329813" y="2404872"/>
                  </a:lnTo>
                  <a:cubicBezTo>
                    <a:pt x="3314827" y="2384552"/>
                    <a:pt x="3299587" y="2364359"/>
                    <a:pt x="3284220" y="2344293"/>
                  </a:cubicBezTo>
                  <a:close/>
                  <a:moveTo>
                    <a:pt x="3389630" y="2487930"/>
                  </a:moveTo>
                  <a:cubicBezTo>
                    <a:pt x="3404235" y="2508758"/>
                    <a:pt x="3418713" y="2529840"/>
                    <a:pt x="3433064" y="2551049"/>
                  </a:cubicBezTo>
                  <a:lnTo>
                    <a:pt x="3411982" y="2565273"/>
                  </a:lnTo>
                  <a:cubicBezTo>
                    <a:pt x="3397758" y="2544191"/>
                    <a:pt x="3383407" y="2523236"/>
                    <a:pt x="3368929" y="2502535"/>
                  </a:cubicBezTo>
                  <a:close/>
                  <a:moveTo>
                    <a:pt x="3467989" y="2650744"/>
                  </a:moveTo>
                  <a:cubicBezTo>
                    <a:pt x="3481705" y="2672207"/>
                    <a:pt x="3495167" y="2693797"/>
                    <a:pt x="3508502" y="2715514"/>
                  </a:cubicBezTo>
                  <a:lnTo>
                    <a:pt x="3486785" y="2728722"/>
                  </a:lnTo>
                  <a:cubicBezTo>
                    <a:pt x="3473577" y="2707132"/>
                    <a:pt x="3460115" y="2685669"/>
                    <a:pt x="3446526" y="2664333"/>
                  </a:cubicBezTo>
                  <a:close/>
                  <a:moveTo>
                    <a:pt x="3539236" y="2816987"/>
                  </a:moveTo>
                  <a:cubicBezTo>
                    <a:pt x="3540506" y="2819273"/>
                    <a:pt x="3541903" y="2821559"/>
                    <a:pt x="3543173" y="2823845"/>
                  </a:cubicBezTo>
                  <a:cubicBezTo>
                    <a:pt x="3554603" y="2843784"/>
                    <a:pt x="3565906" y="2863723"/>
                    <a:pt x="3576955" y="2883662"/>
                  </a:cubicBezTo>
                  <a:lnTo>
                    <a:pt x="3554730" y="2895981"/>
                  </a:lnTo>
                  <a:cubicBezTo>
                    <a:pt x="3543681" y="2876042"/>
                    <a:pt x="3532505" y="2856230"/>
                    <a:pt x="3521202" y="2836418"/>
                  </a:cubicBezTo>
                  <a:lnTo>
                    <a:pt x="3532251" y="2830068"/>
                  </a:lnTo>
                  <a:lnTo>
                    <a:pt x="3521202" y="2836418"/>
                  </a:lnTo>
                  <a:cubicBezTo>
                    <a:pt x="3519932" y="2834132"/>
                    <a:pt x="3518535" y="2831846"/>
                    <a:pt x="3517265" y="2829560"/>
                  </a:cubicBezTo>
                  <a:close/>
                  <a:moveTo>
                    <a:pt x="3603244" y="2986151"/>
                  </a:moveTo>
                  <a:cubicBezTo>
                    <a:pt x="3615055" y="3008757"/>
                    <a:pt x="3626612" y="3031363"/>
                    <a:pt x="3637915" y="3054096"/>
                  </a:cubicBezTo>
                  <a:lnTo>
                    <a:pt x="3615182" y="3065399"/>
                  </a:lnTo>
                  <a:cubicBezTo>
                    <a:pt x="3603879" y="3042793"/>
                    <a:pt x="3592449" y="3020314"/>
                    <a:pt x="3580765" y="2997835"/>
                  </a:cubicBezTo>
                  <a:close/>
                  <a:moveTo>
                    <a:pt x="3659759" y="3157601"/>
                  </a:moveTo>
                  <a:cubicBezTo>
                    <a:pt x="3670554" y="3180715"/>
                    <a:pt x="3681095" y="3203956"/>
                    <a:pt x="3691509" y="3227197"/>
                  </a:cubicBezTo>
                  <a:lnTo>
                    <a:pt x="3668268" y="3237484"/>
                  </a:lnTo>
                  <a:cubicBezTo>
                    <a:pt x="3657981" y="3214370"/>
                    <a:pt x="3647440" y="3191256"/>
                    <a:pt x="3636772" y="3168269"/>
                  </a:cubicBezTo>
                  <a:close/>
                  <a:moveTo>
                    <a:pt x="3708654" y="3331337"/>
                  </a:moveTo>
                  <a:cubicBezTo>
                    <a:pt x="3718433" y="3354959"/>
                    <a:pt x="3727958" y="3378581"/>
                    <a:pt x="3737356" y="3402330"/>
                  </a:cubicBezTo>
                  <a:lnTo>
                    <a:pt x="3713734" y="3411601"/>
                  </a:lnTo>
                  <a:cubicBezTo>
                    <a:pt x="3704463" y="3387979"/>
                    <a:pt x="3694938" y="3364484"/>
                    <a:pt x="3685286" y="3341116"/>
                  </a:cubicBezTo>
                  <a:close/>
                  <a:moveTo>
                    <a:pt x="3750056" y="3507359"/>
                  </a:moveTo>
                  <a:cubicBezTo>
                    <a:pt x="3758819" y="3531235"/>
                    <a:pt x="3767328" y="3555238"/>
                    <a:pt x="3775583" y="3579368"/>
                  </a:cubicBezTo>
                  <a:lnTo>
                    <a:pt x="3751580" y="3587623"/>
                  </a:lnTo>
                  <a:cubicBezTo>
                    <a:pt x="3743325" y="3563747"/>
                    <a:pt x="3734943" y="3539871"/>
                    <a:pt x="3726307" y="3516122"/>
                  </a:cubicBezTo>
                  <a:close/>
                  <a:moveTo>
                    <a:pt x="4147693" y="3320796"/>
                  </a:moveTo>
                  <a:cubicBezTo>
                    <a:pt x="4155440" y="3345180"/>
                    <a:pt x="4162806" y="3369437"/>
                    <a:pt x="4170045" y="3393948"/>
                  </a:cubicBezTo>
                  <a:lnTo>
                    <a:pt x="4145661" y="3401187"/>
                  </a:lnTo>
                  <a:cubicBezTo>
                    <a:pt x="4138549" y="3376930"/>
                    <a:pt x="4131056" y="3352673"/>
                    <a:pt x="4123436" y="3328543"/>
                  </a:cubicBezTo>
                  <a:close/>
                  <a:moveTo>
                    <a:pt x="4197731" y="3491865"/>
                  </a:moveTo>
                  <a:cubicBezTo>
                    <a:pt x="4204335" y="3516503"/>
                    <a:pt x="4210685" y="3541141"/>
                    <a:pt x="4216908" y="3565906"/>
                  </a:cubicBezTo>
                  <a:lnTo>
                    <a:pt x="4192270" y="3572002"/>
                  </a:lnTo>
                  <a:cubicBezTo>
                    <a:pt x="4186174" y="3547491"/>
                    <a:pt x="4179824" y="3522853"/>
                    <a:pt x="4173220" y="3498469"/>
                  </a:cubicBezTo>
                  <a:close/>
                  <a:moveTo>
                    <a:pt x="4215765" y="3671697"/>
                  </a:moveTo>
                  <a:cubicBezTo>
                    <a:pt x="4221353" y="3696589"/>
                    <a:pt x="4226560" y="3721481"/>
                    <a:pt x="4231640" y="3746373"/>
                  </a:cubicBezTo>
                  <a:lnTo>
                    <a:pt x="4206748" y="3751453"/>
                  </a:lnTo>
                  <a:cubicBezTo>
                    <a:pt x="4201668" y="3726688"/>
                    <a:pt x="4196461" y="3701923"/>
                    <a:pt x="4191000" y="3677158"/>
                  </a:cubicBezTo>
                  <a:close/>
                  <a:moveTo>
                    <a:pt x="4225925" y="3852037"/>
                  </a:moveTo>
                  <a:cubicBezTo>
                    <a:pt x="4230370" y="3877183"/>
                    <a:pt x="4234561" y="3902329"/>
                    <a:pt x="4238498" y="3927475"/>
                  </a:cubicBezTo>
                  <a:lnTo>
                    <a:pt x="4213352" y="3931412"/>
                  </a:lnTo>
                  <a:cubicBezTo>
                    <a:pt x="4209415" y="3906393"/>
                    <a:pt x="4205224" y="3881374"/>
                    <a:pt x="4200779" y="3856482"/>
                  </a:cubicBezTo>
                  <a:close/>
                  <a:moveTo>
                    <a:pt x="4227957" y="4032631"/>
                  </a:moveTo>
                  <a:cubicBezTo>
                    <a:pt x="4231259" y="4057904"/>
                    <a:pt x="4234434" y="4083177"/>
                    <a:pt x="4237228" y="4108577"/>
                  </a:cubicBezTo>
                  <a:lnTo>
                    <a:pt x="4211955" y="4111498"/>
                  </a:lnTo>
                  <a:cubicBezTo>
                    <a:pt x="4209161" y="4086352"/>
                    <a:pt x="4205986" y="4061206"/>
                    <a:pt x="4202684" y="4036060"/>
                  </a:cubicBezTo>
                  <a:close/>
                  <a:moveTo>
                    <a:pt x="4222242" y="4213352"/>
                  </a:moveTo>
                  <a:cubicBezTo>
                    <a:pt x="4224528" y="4238752"/>
                    <a:pt x="4226433" y="4264152"/>
                    <a:pt x="4228211" y="4289552"/>
                  </a:cubicBezTo>
                  <a:lnTo>
                    <a:pt x="4202811" y="4291330"/>
                  </a:lnTo>
                  <a:cubicBezTo>
                    <a:pt x="4201033" y="4266057"/>
                    <a:pt x="4199128" y="4240911"/>
                    <a:pt x="4196842" y="4215638"/>
                  </a:cubicBezTo>
                  <a:close/>
                  <a:moveTo>
                    <a:pt x="4208653" y="4393565"/>
                  </a:moveTo>
                  <a:cubicBezTo>
                    <a:pt x="4209796" y="4418965"/>
                    <a:pt x="4210685" y="4444492"/>
                    <a:pt x="4211320" y="4469892"/>
                  </a:cubicBezTo>
                  <a:lnTo>
                    <a:pt x="4185920" y="4470527"/>
                  </a:lnTo>
                  <a:cubicBezTo>
                    <a:pt x="4185285" y="4445254"/>
                    <a:pt x="4184396" y="4419854"/>
                    <a:pt x="4183253" y="4394581"/>
                  </a:cubicBezTo>
                  <a:close/>
                  <a:moveTo>
                    <a:pt x="4187317" y="4572889"/>
                  </a:moveTo>
                  <a:cubicBezTo>
                    <a:pt x="4187317" y="4598416"/>
                    <a:pt x="4187063" y="4623816"/>
                    <a:pt x="4186682" y="4649343"/>
                  </a:cubicBezTo>
                  <a:lnTo>
                    <a:pt x="4161282" y="4648835"/>
                  </a:lnTo>
                  <a:cubicBezTo>
                    <a:pt x="4161790" y="4623562"/>
                    <a:pt x="4161917" y="4598162"/>
                    <a:pt x="4161917" y="4572889"/>
                  </a:cubicBezTo>
                  <a:close/>
                  <a:moveTo>
                    <a:pt x="4158107" y="4751197"/>
                  </a:moveTo>
                  <a:cubicBezTo>
                    <a:pt x="4156964" y="4776597"/>
                    <a:pt x="4155694" y="4802124"/>
                    <a:pt x="4154170" y="4827524"/>
                  </a:cubicBezTo>
                  <a:lnTo>
                    <a:pt x="4128770" y="4826000"/>
                  </a:lnTo>
                  <a:cubicBezTo>
                    <a:pt x="4130294" y="4800727"/>
                    <a:pt x="4131691" y="4775454"/>
                    <a:pt x="4132707" y="4750181"/>
                  </a:cubicBezTo>
                  <a:close/>
                  <a:moveTo>
                    <a:pt x="4121150" y="4928108"/>
                  </a:moveTo>
                  <a:cubicBezTo>
                    <a:pt x="4118991" y="4953508"/>
                    <a:pt x="4116578" y="4978908"/>
                    <a:pt x="4113784" y="5004181"/>
                  </a:cubicBezTo>
                  <a:lnTo>
                    <a:pt x="4088511" y="5001514"/>
                  </a:lnTo>
                  <a:cubicBezTo>
                    <a:pt x="4091178" y="4976368"/>
                    <a:pt x="4093591" y="4951095"/>
                    <a:pt x="4095750" y="4925949"/>
                  </a:cubicBezTo>
                  <a:close/>
                  <a:moveTo>
                    <a:pt x="4076446" y="5103241"/>
                  </a:moveTo>
                  <a:cubicBezTo>
                    <a:pt x="4073144" y="5128514"/>
                    <a:pt x="4069588" y="5153660"/>
                    <a:pt x="4065778" y="5178933"/>
                  </a:cubicBezTo>
                  <a:lnTo>
                    <a:pt x="4040632" y="5175123"/>
                  </a:lnTo>
                  <a:cubicBezTo>
                    <a:pt x="4044442" y="5150104"/>
                    <a:pt x="4047871" y="5125085"/>
                    <a:pt x="4051173" y="5099939"/>
                  </a:cubicBezTo>
                  <a:close/>
                  <a:moveTo>
                    <a:pt x="4024249" y="5276215"/>
                  </a:moveTo>
                  <a:cubicBezTo>
                    <a:pt x="4019804" y="5301361"/>
                    <a:pt x="4015232" y="5326380"/>
                    <a:pt x="4010279" y="5351399"/>
                  </a:cubicBezTo>
                  <a:lnTo>
                    <a:pt x="3985387" y="5346573"/>
                  </a:lnTo>
                  <a:cubicBezTo>
                    <a:pt x="3990213" y="5321681"/>
                    <a:pt x="3994785" y="5296789"/>
                    <a:pt x="3999230" y="5271770"/>
                  </a:cubicBezTo>
                  <a:close/>
                  <a:moveTo>
                    <a:pt x="3964559" y="5446649"/>
                  </a:moveTo>
                  <a:cubicBezTo>
                    <a:pt x="3959098" y="5471541"/>
                    <a:pt x="3953383" y="5496306"/>
                    <a:pt x="3947414" y="5521071"/>
                  </a:cubicBezTo>
                  <a:lnTo>
                    <a:pt x="3922776" y="5515102"/>
                  </a:lnTo>
                  <a:cubicBezTo>
                    <a:pt x="3928745" y="5490464"/>
                    <a:pt x="3934333" y="5465826"/>
                    <a:pt x="3939794" y="5441061"/>
                  </a:cubicBezTo>
                  <a:close/>
                  <a:moveTo>
                    <a:pt x="3897503" y="5614416"/>
                  </a:moveTo>
                  <a:cubicBezTo>
                    <a:pt x="3890899" y="5638927"/>
                    <a:pt x="3884168" y="5663565"/>
                    <a:pt x="3877183" y="5687949"/>
                  </a:cubicBezTo>
                  <a:lnTo>
                    <a:pt x="3852799" y="5680964"/>
                  </a:lnTo>
                  <a:cubicBezTo>
                    <a:pt x="3859784" y="5656707"/>
                    <a:pt x="3866515" y="5632323"/>
                    <a:pt x="3872992" y="5607812"/>
                  </a:cubicBezTo>
                  <a:close/>
                  <a:moveTo>
                    <a:pt x="3823335" y="5779008"/>
                  </a:moveTo>
                  <a:cubicBezTo>
                    <a:pt x="3815715" y="5803392"/>
                    <a:pt x="3807841" y="5827649"/>
                    <a:pt x="3799713" y="5851779"/>
                  </a:cubicBezTo>
                  <a:lnTo>
                    <a:pt x="3775583" y="5843651"/>
                  </a:lnTo>
                  <a:cubicBezTo>
                    <a:pt x="3783584" y="5819648"/>
                    <a:pt x="3791458" y="5795518"/>
                    <a:pt x="3799078" y="5771261"/>
                  </a:cubicBezTo>
                  <a:close/>
                  <a:moveTo>
                    <a:pt x="3741928" y="5940171"/>
                  </a:moveTo>
                  <a:cubicBezTo>
                    <a:pt x="3733292" y="5964047"/>
                    <a:pt x="3724275" y="5987923"/>
                    <a:pt x="3715131" y="6011799"/>
                  </a:cubicBezTo>
                  <a:lnTo>
                    <a:pt x="3691382" y="6002655"/>
                  </a:lnTo>
                  <a:cubicBezTo>
                    <a:pt x="3700526" y="5979033"/>
                    <a:pt x="3709289" y="5955284"/>
                    <a:pt x="3717925" y="5931535"/>
                  </a:cubicBezTo>
                  <a:close/>
                  <a:moveTo>
                    <a:pt x="3653409" y="6097905"/>
                  </a:moveTo>
                  <a:cubicBezTo>
                    <a:pt x="3643757" y="6121400"/>
                    <a:pt x="3633724" y="6144768"/>
                    <a:pt x="3623564" y="6168136"/>
                  </a:cubicBezTo>
                  <a:lnTo>
                    <a:pt x="3600323" y="6157976"/>
                  </a:lnTo>
                  <a:cubicBezTo>
                    <a:pt x="3610356" y="6134735"/>
                    <a:pt x="3620262" y="6111494"/>
                    <a:pt x="3629914" y="6088253"/>
                  </a:cubicBezTo>
                  <a:close/>
                  <a:moveTo>
                    <a:pt x="3558286" y="6251321"/>
                  </a:moveTo>
                  <a:cubicBezTo>
                    <a:pt x="3547491" y="6274435"/>
                    <a:pt x="3536569" y="6297549"/>
                    <a:pt x="3525393" y="6320409"/>
                  </a:cubicBezTo>
                  <a:lnTo>
                    <a:pt x="3502533" y="6309233"/>
                  </a:lnTo>
                  <a:cubicBezTo>
                    <a:pt x="3513709" y="6286373"/>
                    <a:pt x="3524631" y="6263513"/>
                    <a:pt x="3535299" y="6240526"/>
                  </a:cubicBezTo>
                  <a:close/>
                  <a:moveTo>
                    <a:pt x="3456559" y="6400546"/>
                  </a:moveTo>
                  <a:cubicBezTo>
                    <a:pt x="3444875" y="6423152"/>
                    <a:pt x="3432937" y="6445631"/>
                    <a:pt x="3420745" y="6467983"/>
                  </a:cubicBezTo>
                  <a:lnTo>
                    <a:pt x="3398393" y="6455918"/>
                  </a:lnTo>
                  <a:cubicBezTo>
                    <a:pt x="3410458" y="6433693"/>
                    <a:pt x="3422396" y="6411341"/>
                    <a:pt x="3433953" y="6388862"/>
                  </a:cubicBezTo>
                  <a:close/>
                  <a:moveTo>
                    <a:pt x="3348228" y="6545453"/>
                  </a:moveTo>
                  <a:cubicBezTo>
                    <a:pt x="3345561" y="6550025"/>
                    <a:pt x="3342894" y="6554597"/>
                    <a:pt x="3340227" y="6559169"/>
                  </a:cubicBezTo>
                  <a:cubicBezTo>
                    <a:pt x="3330067" y="6576695"/>
                    <a:pt x="3319653" y="6594221"/>
                    <a:pt x="3309239" y="6611493"/>
                  </a:cubicBezTo>
                  <a:lnTo>
                    <a:pt x="3287522" y="6598412"/>
                  </a:lnTo>
                  <a:cubicBezTo>
                    <a:pt x="3297936" y="6581140"/>
                    <a:pt x="3308096" y="6563868"/>
                    <a:pt x="3318256" y="6546342"/>
                  </a:cubicBezTo>
                  <a:lnTo>
                    <a:pt x="3329178" y="6552692"/>
                  </a:lnTo>
                  <a:lnTo>
                    <a:pt x="3318256" y="6546342"/>
                  </a:lnTo>
                  <a:cubicBezTo>
                    <a:pt x="3320923" y="6541770"/>
                    <a:pt x="3323590" y="6537198"/>
                    <a:pt x="3326130" y="6532626"/>
                  </a:cubicBezTo>
                  <a:close/>
                  <a:moveTo>
                    <a:pt x="3233547" y="6685534"/>
                  </a:moveTo>
                  <a:cubicBezTo>
                    <a:pt x="3219831" y="6706997"/>
                    <a:pt x="3206115" y="6728333"/>
                    <a:pt x="3192018" y="6749542"/>
                  </a:cubicBezTo>
                  <a:lnTo>
                    <a:pt x="3170809" y="6735572"/>
                  </a:lnTo>
                  <a:cubicBezTo>
                    <a:pt x="3184779" y="6714490"/>
                    <a:pt x="3198495" y="6693281"/>
                    <a:pt x="3212084" y="6671945"/>
                  </a:cubicBezTo>
                  <a:close/>
                  <a:moveTo>
                    <a:pt x="3113278" y="6820281"/>
                  </a:moveTo>
                  <a:cubicBezTo>
                    <a:pt x="3098673" y="6841236"/>
                    <a:pt x="3083814" y="6861937"/>
                    <a:pt x="3068955" y="6882638"/>
                  </a:cubicBezTo>
                  <a:lnTo>
                    <a:pt x="3048381" y="6867652"/>
                  </a:lnTo>
                  <a:cubicBezTo>
                    <a:pt x="3063240" y="6847205"/>
                    <a:pt x="3077972" y="6826504"/>
                    <a:pt x="3092450" y="6805803"/>
                  </a:cubicBezTo>
                  <a:close/>
                  <a:moveTo>
                    <a:pt x="2987294" y="6949694"/>
                  </a:moveTo>
                  <a:cubicBezTo>
                    <a:pt x="2971800" y="6970014"/>
                    <a:pt x="2956052" y="6990080"/>
                    <a:pt x="2940304" y="7010019"/>
                  </a:cubicBezTo>
                  <a:lnTo>
                    <a:pt x="2920365" y="6994144"/>
                  </a:lnTo>
                  <a:cubicBezTo>
                    <a:pt x="2936113" y="6974332"/>
                    <a:pt x="2951734" y="6954393"/>
                    <a:pt x="2967101" y="6934200"/>
                  </a:cubicBezTo>
                  <a:close/>
                  <a:moveTo>
                    <a:pt x="2855595" y="7073519"/>
                  </a:moveTo>
                  <a:cubicBezTo>
                    <a:pt x="2839212" y="7093077"/>
                    <a:pt x="2822702" y="7112381"/>
                    <a:pt x="2806065" y="7131558"/>
                  </a:cubicBezTo>
                  <a:lnTo>
                    <a:pt x="3314954" y="7219696"/>
                  </a:lnTo>
                  <a:cubicBezTo>
                    <a:pt x="3331591" y="7200646"/>
                    <a:pt x="3347974" y="7181342"/>
                    <a:pt x="3364230" y="7162038"/>
                  </a:cubicBezTo>
                  <a:close/>
                  <a:moveTo>
                    <a:pt x="3246882" y="7296150"/>
                  </a:moveTo>
                  <a:cubicBezTo>
                    <a:pt x="3229610" y="7314946"/>
                    <a:pt x="3212338" y="7333615"/>
                    <a:pt x="3194812" y="7352157"/>
                  </a:cubicBezTo>
                  <a:lnTo>
                    <a:pt x="3176397" y="7334631"/>
                  </a:lnTo>
                  <a:cubicBezTo>
                    <a:pt x="3193796" y="7316216"/>
                    <a:pt x="3211068" y="7297674"/>
                    <a:pt x="3228213" y="7279005"/>
                  </a:cubicBezTo>
                  <a:close/>
                  <a:moveTo>
                    <a:pt x="3105023" y="7407910"/>
                  </a:moveTo>
                  <a:cubicBezTo>
                    <a:pt x="3086989" y="7425944"/>
                    <a:pt x="3068828" y="7443851"/>
                    <a:pt x="3050540" y="7461504"/>
                  </a:cubicBezTo>
                  <a:lnTo>
                    <a:pt x="3032887" y="7443216"/>
                  </a:lnTo>
                  <a:cubicBezTo>
                    <a:pt x="3051048" y="7425690"/>
                    <a:pt x="3069209" y="7407910"/>
                    <a:pt x="3087116" y="7389876"/>
                  </a:cubicBezTo>
                  <a:close/>
                  <a:moveTo>
                    <a:pt x="2958338" y="7513320"/>
                  </a:moveTo>
                  <a:cubicBezTo>
                    <a:pt x="2939542" y="7530592"/>
                    <a:pt x="2920619" y="7547610"/>
                    <a:pt x="2901569" y="7564501"/>
                  </a:cubicBezTo>
                  <a:lnTo>
                    <a:pt x="2884805" y="7545451"/>
                  </a:lnTo>
                  <a:cubicBezTo>
                    <a:pt x="2903728" y="7528687"/>
                    <a:pt x="2922524" y="7511796"/>
                    <a:pt x="2941193" y="7494651"/>
                  </a:cubicBezTo>
                  <a:close/>
                  <a:moveTo>
                    <a:pt x="2807335" y="7612380"/>
                  </a:moveTo>
                  <a:cubicBezTo>
                    <a:pt x="2787777" y="7628763"/>
                    <a:pt x="2768219" y="7645019"/>
                    <a:pt x="2748407" y="7661021"/>
                  </a:cubicBezTo>
                  <a:lnTo>
                    <a:pt x="2732405" y="7641336"/>
                  </a:lnTo>
                  <a:cubicBezTo>
                    <a:pt x="2752090" y="7625461"/>
                    <a:pt x="2771648" y="7609332"/>
                    <a:pt x="2790952" y="7592949"/>
                  </a:cubicBezTo>
                  <a:close/>
                  <a:moveTo>
                    <a:pt x="2652014" y="7704709"/>
                  </a:moveTo>
                  <a:cubicBezTo>
                    <a:pt x="2631821" y="7720203"/>
                    <a:pt x="2611501" y="7735570"/>
                    <a:pt x="2590927" y="7750683"/>
                  </a:cubicBezTo>
                  <a:lnTo>
                    <a:pt x="2575814" y="7730236"/>
                  </a:lnTo>
                  <a:cubicBezTo>
                    <a:pt x="2596134" y="7715123"/>
                    <a:pt x="2616327" y="7699883"/>
                    <a:pt x="2636520" y="7684516"/>
                  </a:cubicBezTo>
                  <a:close/>
                  <a:moveTo>
                    <a:pt x="2492756" y="7790180"/>
                  </a:moveTo>
                  <a:cubicBezTo>
                    <a:pt x="2471928" y="7804785"/>
                    <a:pt x="2450973" y="7819263"/>
                    <a:pt x="2429764" y="7833487"/>
                  </a:cubicBezTo>
                  <a:lnTo>
                    <a:pt x="2415540" y="7812405"/>
                  </a:lnTo>
                  <a:cubicBezTo>
                    <a:pt x="2436495" y="7798308"/>
                    <a:pt x="2457323" y="7783957"/>
                    <a:pt x="2478151" y="7769352"/>
                  </a:cubicBezTo>
                  <a:close/>
                  <a:moveTo>
                    <a:pt x="2330069" y="7868539"/>
                  </a:moveTo>
                  <a:cubicBezTo>
                    <a:pt x="2308606" y="7882255"/>
                    <a:pt x="2287016" y="7895717"/>
                    <a:pt x="2265299" y="7909052"/>
                  </a:cubicBezTo>
                  <a:lnTo>
                    <a:pt x="2252091" y="7887335"/>
                  </a:lnTo>
                  <a:cubicBezTo>
                    <a:pt x="2273681" y="7874127"/>
                    <a:pt x="2295144" y="7860665"/>
                    <a:pt x="2316480" y="7847076"/>
                  </a:cubicBezTo>
                  <a:close/>
                  <a:moveTo>
                    <a:pt x="2164080" y="7939786"/>
                  </a:moveTo>
                  <a:cubicBezTo>
                    <a:pt x="2141982" y="7952613"/>
                    <a:pt x="2119884" y="7965059"/>
                    <a:pt x="2097532" y="7977505"/>
                  </a:cubicBezTo>
                  <a:lnTo>
                    <a:pt x="2085213" y="7955280"/>
                  </a:lnTo>
                  <a:cubicBezTo>
                    <a:pt x="2107311" y="7942961"/>
                    <a:pt x="2129409" y="7930515"/>
                    <a:pt x="2151253" y="7917815"/>
                  </a:cubicBezTo>
                  <a:close/>
                  <a:moveTo>
                    <a:pt x="1995043" y="8003794"/>
                  </a:moveTo>
                  <a:cubicBezTo>
                    <a:pt x="1972437" y="8015605"/>
                    <a:pt x="1949704" y="8027162"/>
                    <a:pt x="1926971" y="8038592"/>
                  </a:cubicBezTo>
                  <a:lnTo>
                    <a:pt x="1915668" y="8015859"/>
                  </a:lnTo>
                  <a:cubicBezTo>
                    <a:pt x="1938274" y="8004556"/>
                    <a:pt x="1960880" y="7992999"/>
                    <a:pt x="1983359" y="7981315"/>
                  </a:cubicBezTo>
                  <a:close/>
                  <a:moveTo>
                    <a:pt x="1823593" y="8060436"/>
                  </a:moveTo>
                  <a:cubicBezTo>
                    <a:pt x="1800479" y="8071231"/>
                    <a:pt x="1777365" y="8081772"/>
                    <a:pt x="1754124" y="8092186"/>
                  </a:cubicBezTo>
                  <a:lnTo>
                    <a:pt x="1743837" y="8068945"/>
                  </a:lnTo>
                  <a:cubicBezTo>
                    <a:pt x="1766951" y="8058658"/>
                    <a:pt x="1789938" y="8048117"/>
                    <a:pt x="1812925" y="8037449"/>
                  </a:cubicBezTo>
                  <a:close/>
                  <a:moveTo>
                    <a:pt x="1649730" y="8109458"/>
                  </a:moveTo>
                  <a:cubicBezTo>
                    <a:pt x="1626235" y="8119237"/>
                    <a:pt x="1602613" y="8128762"/>
                    <a:pt x="1578864" y="8138160"/>
                  </a:cubicBezTo>
                  <a:lnTo>
                    <a:pt x="1569593" y="8114538"/>
                  </a:lnTo>
                  <a:cubicBezTo>
                    <a:pt x="1593088" y="8105267"/>
                    <a:pt x="1616583" y="8095742"/>
                    <a:pt x="1639951" y="8086090"/>
                  </a:cubicBezTo>
                  <a:close/>
                  <a:moveTo>
                    <a:pt x="1473835" y="8150987"/>
                  </a:moveTo>
                  <a:cubicBezTo>
                    <a:pt x="1449959" y="8159750"/>
                    <a:pt x="1425829" y="8168259"/>
                    <a:pt x="1401699" y="8176641"/>
                  </a:cubicBezTo>
                  <a:lnTo>
                    <a:pt x="1393444" y="8152638"/>
                  </a:lnTo>
                  <a:cubicBezTo>
                    <a:pt x="1417447" y="8144383"/>
                    <a:pt x="1441323" y="8135874"/>
                    <a:pt x="1465072" y="8127238"/>
                  </a:cubicBezTo>
                  <a:close/>
                  <a:moveTo>
                    <a:pt x="1296289" y="8184769"/>
                  </a:moveTo>
                  <a:cubicBezTo>
                    <a:pt x="1272032" y="8192516"/>
                    <a:pt x="1247648" y="8199882"/>
                    <a:pt x="1223264" y="8207121"/>
                  </a:cubicBezTo>
                  <a:lnTo>
                    <a:pt x="1216025" y="8182737"/>
                  </a:lnTo>
                  <a:cubicBezTo>
                    <a:pt x="1240282" y="8175498"/>
                    <a:pt x="1264539" y="8168132"/>
                    <a:pt x="1288669" y="8160512"/>
                  </a:cubicBezTo>
                  <a:close/>
                  <a:moveTo>
                    <a:pt x="1117473" y="8210677"/>
                  </a:moveTo>
                  <a:cubicBezTo>
                    <a:pt x="1092962" y="8217281"/>
                    <a:pt x="1068324" y="8223631"/>
                    <a:pt x="1043559" y="8229854"/>
                  </a:cubicBezTo>
                  <a:lnTo>
                    <a:pt x="1037463" y="8205216"/>
                  </a:lnTo>
                  <a:cubicBezTo>
                    <a:pt x="1061974" y="8199120"/>
                    <a:pt x="1086485" y="8192770"/>
                    <a:pt x="1110869" y="8186166"/>
                  </a:cubicBezTo>
                  <a:close/>
                  <a:moveTo>
                    <a:pt x="937768" y="8228838"/>
                  </a:moveTo>
                  <a:cubicBezTo>
                    <a:pt x="912876" y="8234426"/>
                    <a:pt x="887984" y="8239760"/>
                    <a:pt x="862965" y="8244840"/>
                  </a:cubicBezTo>
                  <a:lnTo>
                    <a:pt x="857885" y="8219948"/>
                  </a:lnTo>
                  <a:cubicBezTo>
                    <a:pt x="882777" y="8214868"/>
                    <a:pt x="907542" y="8209534"/>
                    <a:pt x="932307" y="8204073"/>
                  </a:cubicBezTo>
                  <a:close/>
                  <a:moveTo>
                    <a:pt x="757428" y="8239125"/>
                  </a:moveTo>
                  <a:cubicBezTo>
                    <a:pt x="732409" y="8243570"/>
                    <a:pt x="707263" y="8247761"/>
                    <a:pt x="682117" y="8251825"/>
                  </a:cubicBezTo>
                  <a:lnTo>
                    <a:pt x="678180" y="8226679"/>
                  </a:lnTo>
                  <a:cubicBezTo>
                    <a:pt x="703199" y="8222742"/>
                    <a:pt x="728218" y="8218551"/>
                    <a:pt x="753110" y="8214106"/>
                  </a:cubicBezTo>
                  <a:close/>
                  <a:moveTo>
                    <a:pt x="576707" y="8241538"/>
                  </a:moveTo>
                  <a:cubicBezTo>
                    <a:pt x="551561" y="8244840"/>
                    <a:pt x="526288" y="8248015"/>
                    <a:pt x="501015" y="8250936"/>
                  </a:cubicBezTo>
                  <a:lnTo>
                    <a:pt x="498094" y="8225663"/>
                  </a:lnTo>
                  <a:cubicBezTo>
                    <a:pt x="523240" y="8222742"/>
                    <a:pt x="548386" y="8219694"/>
                    <a:pt x="573405" y="8216392"/>
                  </a:cubicBezTo>
                  <a:close/>
                  <a:moveTo>
                    <a:pt x="396367" y="8236077"/>
                  </a:moveTo>
                  <a:cubicBezTo>
                    <a:pt x="370967" y="8238363"/>
                    <a:pt x="345567" y="8240395"/>
                    <a:pt x="320040" y="8242173"/>
                  </a:cubicBezTo>
                  <a:lnTo>
                    <a:pt x="318262" y="8216773"/>
                  </a:lnTo>
                  <a:cubicBezTo>
                    <a:pt x="343535" y="8214995"/>
                    <a:pt x="368935" y="8212963"/>
                    <a:pt x="394081" y="8210804"/>
                  </a:cubicBezTo>
                  <a:close/>
                  <a:moveTo>
                    <a:pt x="216154" y="8222742"/>
                  </a:moveTo>
                  <a:cubicBezTo>
                    <a:pt x="190754" y="8223885"/>
                    <a:pt x="165354" y="8224774"/>
                    <a:pt x="139827" y="8225409"/>
                  </a:cubicBezTo>
                  <a:lnTo>
                    <a:pt x="139192" y="8200009"/>
                  </a:lnTo>
                  <a:cubicBezTo>
                    <a:pt x="164465" y="8199374"/>
                    <a:pt x="189738" y="8198485"/>
                    <a:pt x="215011" y="8197342"/>
                  </a:cubicBezTo>
                  <a:close/>
                  <a:moveTo>
                    <a:pt x="36576" y="8201533"/>
                  </a:moveTo>
                  <a:cubicBezTo>
                    <a:pt x="28575" y="8201533"/>
                    <a:pt x="20701" y="8201533"/>
                    <a:pt x="12700" y="8201533"/>
                  </a:cubicBezTo>
                  <a:cubicBezTo>
                    <a:pt x="5715" y="8201533"/>
                    <a:pt x="0" y="8195818"/>
                    <a:pt x="0" y="8188833"/>
                  </a:cubicBezTo>
                  <a:lnTo>
                    <a:pt x="254" y="8136255"/>
                  </a:lnTo>
                  <a:lnTo>
                    <a:pt x="25654" y="8136382"/>
                  </a:lnTo>
                  <a:lnTo>
                    <a:pt x="25400" y="8188960"/>
                  </a:lnTo>
                  <a:lnTo>
                    <a:pt x="12700" y="8188960"/>
                  </a:lnTo>
                  <a:lnTo>
                    <a:pt x="12700" y="8176260"/>
                  </a:lnTo>
                  <a:cubicBezTo>
                    <a:pt x="20574" y="8176260"/>
                    <a:pt x="28448" y="8176260"/>
                    <a:pt x="36449" y="8176260"/>
                  </a:cubicBezTo>
                  <a:close/>
                  <a:moveTo>
                    <a:pt x="635" y="8009382"/>
                  </a:moveTo>
                  <a:lnTo>
                    <a:pt x="1016" y="7933182"/>
                  </a:lnTo>
                  <a:lnTo>
                    <a:pt x="26416" y="7933309"/>
                  </a:lnTo>
                  <a:lnTo>
                    <a:pt x="26035" y="8009509"/>
                  </a:lnTo>
                  <a:close/>
                  <a:moveTo>
                    <a:pt x="26797" y="7831709"/>
                  </a:moveTo>
                  <a:lnTo>
                    <a:pt x="27178" y="7755509"/>
                  </a:lnTo>
                  <a:lnTo>
                    <a:pt x="52578" y="7755636"/>
                  </a:lnTo>
                  <a:lnTo>
                    <a:pt x="52197" y="7831836"/>
                  </a:lnTo>
                  <a:close/>
                  <a:moveTo>
                    <a:pt x="52959" y="7654036"/>
                  </a:moveTo>
                  <a:lnTo>
                    <a:pt x="53340" y="7577836"/>
                  </a:lnTo>
                  <a:lnTo>
                    <a:pt x="78740" y="7577963"/>
                  </a:lnTo>
                  <a:lnTo>
                    <a:pt x="78359" y="7654163"/>
                  </a:lnTo>
                  <a:close/>
                  <a:moveTo>
                    <a:pt x="79121" y="7476363"/>
                  </a:moveTo>
                  <a:lnTo>
                    <a:pt x="79502" y="7400163"/>
                  </a:lnTo>
                  <a:lnTo>
                    <a:pt x="104902" y="7400290"/>
                  </a:lnTo>
                  <a:lnTo>
                    <a:pt x="104521" y="7476490"/>
                  </a:lnTo>
                  <a:close/>
                  <a:moveTo>
                    <a:pt x="105283" y="7298690"/>
                  </a:moveTo>
                  <a:lnTo>
                    <a:pt x="105664" y="7222490"/>
                  </a:lnTo>
                  <a:lnTo>
                    <a:pt x="131064" y="7222617"/>
                  </a:lnTo>
                  <a:lnTo>
                    <a:pt x="130683" y="7298817"/>
                  </a:lnTo>
                  <a:close/>
                  <a:moveTo>
                    <a:pt x="131445" y="7121017"/>
                  </a:moveTo>
                  <a:lnTo>
                    <a:pt x="131826" y="7044817"/>
                  </a:lnTo>
                  <a:lnTo>
                    <a:pt x="157226" y="7044944"/>
                  </a:lnTo>
                  <a:lnTo>
                    <a:pt x="156845" y="7121144"/>
                  </a:lnTo>
                  <a:close/>
                  <a:moveTo>
                    <a:pt x="157607" y="6943344"/>
                  </a:moveTo>
                  <a:lnTo>
                    <a:pt x="157988" y="6867144"/>
                  </a:lnTo>
                  <a:lnTo>
                    <a:pt x="183388" y="6867271"/>
                  </a:lnTo>
                  <a:lnTo>
                    <a:pt x="183007" y="6943471"/>
                  </a:lnTo>
                  <a:close/>
                  <a:moveTo>
                    <a:pt x="183769" y="6765671"/>
                  </a:moveTo>
                  <a:lnTo>
                    <a:pt x="184150" y="6689471"/>
                  </a:lnTo>
                  <a:lnTo>
                    <a:pt x="209550" y="6689598"/>
                  </a:lnTo>
                  <a:lnTo>
                    <a:pt x="209169" y="6765798"/>
                  </a:lnTo>
                  <a:close/>
                  <a:moveTo>
                    <a:pt x="209931" y="6587998"/>
                  </a:moveTo>
                  <a:lnTo>
                    <a:pt x="210312" y="6511798"/>
                  </a:lnTo>
                  <a:lnTo>
                    <a:pt x="235712" y="6511925"/>
                  </a:lnTo>
                  <a:lnTo>
                    <a:pt x="235331" y="6588125"/>
                  </a:lnTo>
                  <a:close/>
                  <a:moveTo>
                    <a:pt x="236093" y="6410325"/>
                  </a:moveTo>
                  <a:lnTo>
                    <a:pt x="236474" y="6334125"/>
                  </a:lnTo>
                  <a:lnTo>
                    <a:pt x="261874" y="6334252"/>
                  </a:lnTo>
                  <a:lnTo>
                    <a:pt x="261493" y="6410452"/>
                  </a:lnTo>
                  <a:close/>
                  <a:moveTo>
                    <a:pt x="262255" y="6232652"/>
                  </a:moveTo>
                  <a:lnTo>
                    <a:pt x="262636" y="6156452"/>
                  </a:lnTo>
                  <a:lnTo>
                    <a:pt x="288036" y="6156579"/>
                  </a:lnTo>
                  <a:lnTo>
                    <a:pt x="287655" y="6232779"/>
                  </a:lnTo>
                  <a:close/>
                  <a:moveTo>
                    <a:pt x="288417" y="6054979"/>
                  </a:moveTo>
                  <a:lnTo>
                    <a:pt x="288798" y="5978779"/>
                  </a:lnTo>
                  <a:lnTo>
                    <a:pt x="314198" y="5978906"/>
                  </a:lnTo>
                  <a:lnTo>
                    <a:pt x="313817" y="6055106"/>
                  </a:lnTo>
                  <a:close/>
                  <a:moveTo>
                    <a:pt x="314579" y="5877306"/>
                  </a:moveTo>
                  <a:lnTo>
                    <a:pt x="314960" y="5801106"/>
                  </a:lnTo>
                  <a:lnTo>
                    <a:pt x="340360" y="5801233"/>
                  </a:lnTo>
                  <a:lnTo>
                    <a:pt x="339979" y="5877433"/>
                  </a:lnTo>
                  <a:close/>
                  <a:moveTo>
                    <a:pt x="340741" y="5699633"/>
                  </a:moveTo>
                  <a:lnTo>
                    <a:pt x="341122" y="5623433"/>
                  </a:lnTo>
                  <a:lnTo>
                    <a:pt x="366522" y="5623560"/>
                  </a:lnTo>
                  <a:lnTo>
                    <a:pt x="366141" y="5699760"/>
                  </a:lnTo>
                  <a:close/>
                  <a:moveTo>
                    <a:pt x="366903" y="5521960"/>
                  </a:moveTo>
                  <a:lnTo>
                    <a:pt x="367284" y="5445760"/>
                  </a:lnTo>
                  <a:lnTo>
                    <a:pt x="392684" y="5445887"/>
                  </a:lnTo>
                  <a:lnTo>
                    <a:pt x="392303" y="5522087"/>
                  </a:lnTo>
                  <a:close/>
                  <a:moveTo>
                    <a:pt x="393065" y="5344287"/>
                  </a:moveTo>
                  <a:lnTo>
                    <a:pt x="393446" y="5268087"/>
                  </a:lnTo>
                  <a:lnTo>
                    <a:pt x="418846" y="5268214"/>
                  </a:lnTo>
                  <a:lnTo>
                    <a:pt x="418465" y="5344414"/>
                  </a:lnTo>
                  <a:close/>
                  <a:moveTo>
                    <a:pt x="419227" y="5166614"/>
                  </a:moveTo>
                  <a:lnTo>
                    <a:pt x="419608" y="5090414"/>
                  </a:lnTo>
                  <a:lnTo>
                    <a:pt x="445008" y="5090541"/>
                  </a:lnTo>
                  <a:lnTo>
                    <a:pt x="444627" y="5166741"/>
                  </a:lnTo>
                  <a:close/>
                  <a:moveTo>
                    <a:pt x="445389" y="4988941"/>
                  </a:moveTo>
                  <a:lnTo>
                    <a:pt x="445770" y="4912741"/>
                  </a:lnTo>
                  <a:lnTo>
                    <a:pt x="471170" y="4912868"/>
                  </a:lnTo>
                  <a:lnTo>
                    <a:pt x="470789" y="4989068"/>
                  </a:lnTo>
                  <a:close/>
                  <a:moveTo>
                    <a:pt x="471551" y="4811268"/>
                  </a:moveTo>
                  <a:lnTo>
                    <a:pt x="471932" y="4735068"/>
                  </a:lnTo>
                  <a:lnTo>
                    <a:pt x="497332" y="4735195"/>
                  </a:lnTo>
                  <a:lnTo>
                    <a:pt x="496951" y="4811395"/>
                  </a:lnTo>
                  <a:close/>
                  <a:moveTo>
                    <a:pt x="497713" y="4633595"/>
                  </a:moveTo>
                  <a:lnTo>
                    <a:pt x="498094" y="4557395"/>
                  </a:lnTo>
                  <a:lnTo>
                    <a:pt x="523494" y="4557522"/>
                  </a:lnTo>
                  <a:lnTo>
                    <a:pt x="523113" y="4633722"/>
                  </a:lnTo>
                  <a:close/>
                  <a:moveTo>
                    <a:pt x="523875" y="4455922"/>
                  </a:moveTo>
                  <a:lnTo>
                    <a:pt x="524256" y="4379722"/>
                  </a:lnTo>
                  <a:lnTo>
                    <a:pt x="549656" y="4379849"/>
                  </a:lnTo>
                  <a:lnTo>
                    <a:pt x="549275" y="4456049"/>
                  </a:lnTo>
                  <a:close/>
                  <a:moveTo>
                    <a:pt x="550037" y="4278249"/>
                  </a:moveTo>
                  <a:lnTo>
                    <a:pt x="550418" y="4202049"/>
                  </a:lnTo>
                  <a:lnTo>
                    <a:pt x="575818" y="4202176"/>
                  </a:lnTo>
                  <a:lnTo>
                    <a:pt x="575437" y="4278376"/>
                  </a:lnTo>
                  <a:close/>
                  <a:moveTo>
                    <a:pt x="576199" y="4100576"/>
                  </a:moveTo>
                  <a:lnTo>
                    <a:pt x="576199" y="4089527"/>
                  </a:lnTo>
                  <a:lnTo>
                    <a:pt x="588899" y="4089527"/>
                  </a:lnTo>
                  <a:lnTo>
                    <a:pt x="576199" y="4089527"/>
                  </a:lnTo>
                  <a:lnTo>
                    <a:pt x="576199" y="4024376"/>
                  </a:lnTo>
                  <a:lnTo>
                    <a:pt x="601599" y="4024376"/>
                  </a:lnTo>
                  <a:lnTo>
                    <a:pt x="601599" y="4089527"/>
                  </a:lnTo>
                  <a:lnTo>
                    <a:pt x="601599" y="4100576"/>
                  </a:lnTo>
                  <a:close/>
                  <a:moveTo>
                    <a:pt x="601599" y="3922776"/>
                  </a:moveTo>
                  <a:lnTo>
                    <a:pt x="601599" y="3846576"/>
                  </a:lnTo>
                  <a:lnTo>
                    <a:pt x="626999" y="3846576"/>
                  </a:lnTo>
                  <a:lnTo>
                    <a:pt x="626999" y="3922776"/>
                  </a:lnTo>
                  <a:close/>
                  <a:moveTo>
                    <a:pt x="626999" y="3744976"/>
                  </a:moveTo>
                  <a:lnTo>
                    <a:pt x="626999" y="3668776"/>
                  </a:lnTo>
                  <a:lnTo>
                    <a:pt x="652399" y="3668776"/>
                  </a:lnTo>
                  <a:lnTo>
                    <a:pt x="652399" y="3744976"/>
                  </a:lnTo>
                  <a:close/>
                  <a:moveTo>
                    <a:pt x="652399" y="3567176"/>
                  </a:moveTo>
                  <a:lnTo>
                    <a:pt x="652399" y="3490976"/>
                  </a:lnTo>
                  <a:lnTo>
                    <a:pt x="677799" y="3490976"/>
                  </a:lnTo>
                  <a:lnTo>
                    <a:pt x="677799" y="3567176"/>
                  </a:lnTo>
                  <a:close/>
                  <a:moveTo>
                    <a:pt x="677799" y="3389376"/>
                  </a:moveTo>
                  <a:lnTo>
                    <a:pt x="677799" y="3313176"/>
                  </a:lnTo>
                  <a:lnTo>
                    <a:pt x="703199" y="3313176"/>
                  </a:lnTo>
                  <a:lnTo>
                    <a:pt x="703199" y="3389376"/>
                  </a:lnTo>
                  <a:close/>
                  <a:moveTo>
                    <a:pt x="703199" y="3211576"/>
                  </a:moveTo>
                  <a:lnTo>
                    <a:pt x="703199" y="3135376"/>
                  </a:lnTo>
                  <a:lnTo>
                    <a:pt x="728599" y="3135376"/>
                  </a:lnTo>
                  <a:lnTo>
                    <a:pt x="728599" y="3211576"/>
                  </a:lnTo>
                  <a:close/>
                  <a:moveTo>
                    <a:pt x="728599" y="3033776"/>
                  </a:moveTo>
                  <a:lnTo>
                    <a:pt x="728599" y="2957576"/>
                  </a:lnTo>
                  <a:lnTo>
                    <a:pt x="753999" y="2957576"/>
                  </a:lnTo>
                  <a:lnTo>
                    <a:pt x="753999" y="3033776"/>
                  </a:lnTo>
                  <a:close/>
                  <a:moveTo>
                    <a:pt x="753999" y="2855976"/>
                  </a:moveTo>
                  <a:lnTo>
                    <a:pt x="753999" y="2779776"/>
                  </a:lnTo>
                  <a:lnTo>
                    <a:pt x="779399" y="2779776"/>
                  </a:lnTo>
                  <a:lnTo>
                    <a:pt x="779399" y="2855976"/>
                  </a:lnTo>
                  <a:close/>
                  <a:moveTo>
                    <a:pt x="779399" y="2678176"/>
                  </a:moveTo>
                  <a:lnTo>
                    <a:pt x="779399" y="2601976"/>
                  </a:lnTo>
                  <a:lnTo>
                    <a:pt x="804799" y="2601976"/>
                  </a:lnTo>
                  <a:lnTo>
                    <a:pt x="804799" y="2678176"/>
                  </a:lnTo>
                  <a:close/>
                  <a:moveTo>
                    <a:pt x="804799" y="2500376"/>
                  </a:moveTo>
                  <a:lnTo>
                    <a:pt x="804799" y="2424176"/>
                  </a:lnTo>
                  <a:lnTo>
                    <a:pt x="830199" y="2424176"/>
                  </a:lnTo>
                  <a:lnTo>
                    <a:pt x="830199" y="2500376"/>
                  </a:lnTo>
                  <a:close/>
                  <a:moveTo>
                    <a:pt x="830199" y="2322576"/>
                  </a:moveTo>
                  <a:lnTo>
                    <a:pt x="830199" y="2246376"/>
                  </a:lnTo>
                  <a:lnTo>
                    <a:pt x="855599" y="2246376"/>
                  </a:lnTo>
                  <a:lnTo>
                    <a:pt x="855599" y="2322576"/>
                  </a:lnTo>
                  <a:close/>
                  <a:moveTo>
                    <a:pt x="855599" y="2144776"/>
                  </a:moveTo>
                  <a:lnTo>
                    <a:pt x="855599" y="2068576"/>
                  </a:lnTo>
                  <a:lnTo>
                    <a:pt x="880999" y="2068576"/>
                  </a:lnTo>
                  <a:lnTo>
                    <a:pt x="880999" y="2144776"/>
                  </a:lnTo>
                  <a:close/>
                  <a:moveTo>
                    <a:pt x="880999" y="1966976"/>
                  </a:moveTo>
                  <a:lnTo>
                    <a:pt x="880999" y="1890776"/>
                  </a:lnTo>
                  <a:lnTo>
                    <a:pt x="906399" y="1890776"/>
                  </a:lnTo>
                  <a:lnTo>
                    <a:pt x="906399" y="1966976"/>
                  </a:lnTo>
                  <a:close/>
                  <a:moveTo>
                    <a:pt x="906399" y="1789176"/>
                  </a:moveTo>
                  <a:lnTo>
                    <a:pt x="906399" y="1712976"/>
                  </a:lnTo>
                  <a:lnTo>
                    <a:pt x="931799" y="1712976"/>
                  </a:lnTo>
                  <a:lnTo>
                    <a:pt x="931799" y="1789176"/>
                  </a:lnTo>
                  <a:close/>
                  <a:moveTo>
                    <a:pt x="931799" y="1611376"/>
                  </a:moveTo>
                  <a:lnTo>
                    <a:pt x="931799" y="1535176"/>
                  </a:lnTo>
                  <a:lnTo>
                    <a:pt x="957199" y="1535176"/>
                  </a:lnTo>
                  <a:lnTo>
                    <a:pt x="957199" y="1611376"/>
                  </a:lnTo>
                  <a:close/>
                  <a:moveTo>
                    <a:pt x="957199" y="1433576"/>
                  </a:moveTo>
                  <a:lnTo>
                    <a:pt x="957199" y="1357376"/>
                  </a:lnTo>
                  <a:lnTo>
                    <a:pt x="982599" y="1357376"/>
                  </a:lnTo>
                  <a:lnTo>
                    <a:pt x="982599" y="1433576"/>
                  </a:lnTo>
                  <a:close/>
                  <a:moveTo>
                    <a:pt x="982599" y="1255776"/>
                  </a:moveTo>
                  <a:lnTo>
                    <a:pt x="982599" y="1179576"/>
                  </a:lnTo>
                  <a:lnTo>
                    <a:pt x="1007999" y="1179576"/>
                  </a:lnTo>
                  <a:lnTo>
                    <a:pt x="1007999" y="1255776"/>
                  </a:lnTo>
                  <a:close/>
                  <a:moveTo>
                    <a:pt x="1007999" y="1077976"/>
                  </a:moveTo>
                  <a:lnTo>
                    <a:pt x="1007999" y="1001776"/>
                  </a:lnTo>
                  <a:lnTo>
                    <a:pt x="1033399" y="1001776"/>
                  </a:lnTo>
                  <a:lnTo>
                    <a:pt x="1033399" y="1077976"/>
                  </a:lnTo>
                  <a:close/>
                  <a:moveTo>
                    <a:pt x="1033399" y="900176"/>
                  </a:moveTo>
                  <a:lnTo>
                    <a:pt x="1033399" y="823976"/>
                  </a:lnTo>
                  <a:lnTo>
                    <a:pt x="1058799" y="823976"/>
                  </a:lnTo>
                  <a:lnTo>
                    <a:pt x="1058799" y="900176"/>
                  </a:lnTo>
                  <a:close/>
                  <a:moveTo>
                    <a:pt x="1058799" y="722376"/>
                  </a:moveTo>
                  <a:lnTo>
                    <a:pt x="1058799" y="646176"/>
                  </a:lnTo>
                  <a:lnTo>
                    <a:pt x="1084199" y="646176"/>
                  </a:lnTo>
                  <a:lnTo>
                    <a:pt x="1084199" y="722376"/>
                  </a:lnTo>
                  <a:close/>
                  <a:moveTo>
                    <a:pt x="1084199" y="544576"/>
                  </a:moveTo>
                  <a:lnTo>
                    <a:pt x="1084199" y="468376"/>
                  </a:lnTo>
                  <a:lnTo>
                    <a:pt x="1109599" y="468376"/>
                  </a:lnTo>
                  <a:lnTo>
                    <a:pt x="1109599" y="544576"/>
                  </a:lnTo>
                  <a:close/>
                  <a:moveTo>
                    <a:pt x="1109599" y="366776"/>
                  </a:moveTo>
                  <a:lnTo>
                    <a:pt x="1109599" y="290576"/>
                  </a:lnTo>
                  <a:lnTo>
                    <a:pt x="1134999" y="290576"/>
                  </a:lnTo>
                  <a:lnTo>
                    <a:pt x="1134999" y="366776"/>
                  </a:lnTo>
                  <a:close/>
                  <a:moveTo>
                    <a:pt x="1134999" y="188976"/>
                  </a:moveTo>
                  <a:lnTo>
                    <a:pt x="1134999" y="112776"/>
                  </a:lnTo>
                  <a:lnTo>
                    <a:pt x="1160399" y="112776"/>
                  </a:lnTo>
                  <a:lnTo>
                    <a:pt x="1160399" y="188976"/>
                  </a:lnTo>
                  <a:close/>
                  <a:moveTo>
                    <a:pt x="1173099" y="0"/>
                  </a:moveTo>
                  <a:cubicBezTo>
                    <a:pt x="1198753" y="0"/>
                    <a:pt x="1224280" y="254"/>
                    <a:pt x="1249807" y="762"/>
                  </a:cubicBezTo>
                  <a:lnTo>
                    <a:pt x="1249299" y="26162"/>
                  </a:lnTo>
                  <a:cubicBezTo>
                    <a:pt x="1223899" y="25654"/>
                    <a:pt x="1198499" y="25400"/>
                    <a:pt x="1173099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54069" y="0"/>
              <a:ext cx="4225798" cy="7788529"/>
            </a:xfrm>
            <a:custGeom>
              <a:avLst/>
              <a:gdLst/>
              <a:ahLst/>
              <a:cxnLst/>
              <a:rect r="r" b="b" t="t" l="l"/>
              <a:pathLst>
                <a:path h="7788529" w="4225798">
                  <a:moveTo>
                    <a:pt x="414020" y="3937"/>
                  </a:moveTo>
                  <a:cubicBezTo>
                    <a:pt x="439420" y="5080"/>
                    <a:pt x="464820" y="6350"/>
                    <a:pt x="490093" y="8001"/>
                  </a:cubicBezTo>
                  <a:lnTo>
                    <a:pt x="488569" y="33401"/>
                  </a:lnTo>
                  <a:cubicBezTo>
                    <a:pt x="463423" y="31877"/>
                    <a:pt x="438150" y="30480"/>
                    <a:pt x="412877" y="29337"/>
                  </a:cubicBezTo>
                  <a:close/>
                  <a:moveTo>
                    <a:pt x="590804" y="41021"/>
                  </a:moveTo>
                  <a:cubicBezTo>
                    <a:pt x="616204" y="43180"/>
                    <a:pt x="641604" y="45720"/>
                    <a:pt x="666877" y="48387"/>
                  </a:cubicBezTo>
                  <a:lnTo>
                    <a:pt x="664210" y="73660"/>
                  </a:lnTo>
                  <a:cubicBezTo>
                    <a:pt x="639064" y="70993"/>
                    <a:pt x="613791" y="68580"/>
                    <a:pt x="588518" y="66294"/>
                  </a:cubicBezTo>
                  <a:close/>
                  <a:moveTo>
                    <a:pt x="765683" y="85598"/>
                  </a:moveTo>
                  <a:cubicBezTo>
                    <a:pt x="790956" y="88900"/>
                    <a:pt x="816229" y="92456"/>
                    <a:pt x="841502" y="96266"/>
                  </a:cubicBezTo>
                  <a:lnTo>
                    <a:pt x="837692" y="121412"/>
                  </a:lnTo>
                  <a:cubicBezTo>
                    <a:pt x="812673" y="117602"/>
                    <a:pt x="787527" y="114046"/>
                    <a:pt x="762381" y="110744"/>
                  </a:cubicBezTo>
                  <a:close/>
                  <a:moveTo>
                    <a:pt x="938784" y="137922"/>
                  </a:moveTo>
                  <a:cubicBezTo>
                    <a:pt x="963803" y="142367"/>
                    <a:pt x="988822" y="146939"/>
                    <a:pt x="1013841" y="151892"/>
                  </a:cubicBezTo>
                  <a:lnTo>
                    <a:pt x="1009015" y="176784"/>
                  </a:lnTo>
                  <a:cubicBezTo>
                    <a:pt x="984250" y="171958"/>
                    <a:pt x="959358" y="167259"/>
                    <a:pt x="934466" y="162941"/>
                  </a:cubicBezTo>
                  <a:close/>
                  <a:moveTo>
                    <a:pt x="1109345" y="197739"/>
                  </a:moveTo>
                  <a:cubicBezTo>
                    <a:pt x="1134237" y="203200"/>
                    <a:pt x="1159129" y="209042"/>
                    <a:pt x="1183894" y="215011"/>
                  </a:cubicBezTo>
                  <a:lnTo>
                    <a:pt x="1177925" y="239649"/>
                  </a:lnTo>
                  <a:cubicBezTo>
                    <a:pt x="1153287" y="233680"/>
                    <a:pt x="1128649" y="227965"/>
                    <a:pt x="1103884" y="222504"/>
                  </a:cubicBezTo>
                  <a:close/>
                  <a:moveTo>
                    <a:pt x="1276985" y="264795"/>
                  </a:moveTo>
                  <a:cubicBezTo>
                    <a:pt x="1301623" y="271399"/>
                    <a:pt x="1326261" y="278257"/>
                    <a:pt x="1350645" y="285242"/>
                  </a:cubicBezTo>
                  <a:lnTo>
                    <a:pt x="1343660" y="309626"/>
                  </a:lnTo>
                  <a:cubicBezTo>
                    <a:pt x="1319276" y="302641"/>
                    <a:pt x="1294892" y="295783"/>
                    <a:pt x="1270381" y="289306"/>
                  </a:cubicBezTo>
                  <a:close/>
                  <a:moveTo>
                    <a:pt x="1441704" y="339217"/>
                  </a:moveTo>
                  <a:cubicBezTo>
                    <a:pt x="1465961" y="346837"/>
                    <a:pt x="1490218" y="354711"/>
                    <a:pt x="1514348" y="362839"/>
                  </a:cubicBezTo>
                  <a:lnTo>
                    <a:pt x="1506220" y="386969"/>
                  </a:lnTo>
                  <a:cubicBezTo>
                    <a:pt x="1482217" y="378968"/>
                    <a:pt x="1458214" y="371094"/>
                    <a:pt x="1434084" y="363474"/>
                  </a:cubicBezTo>
                  <a:close/>
                  <a:moveTo>
                    <a:pt x="1633601" y="246380"/>
                  </a:moveTo>
                  <a:cubicBezTo>
                    <a:pt x="1657604" y="255143"/>
                    <a:pt x="1681480" y="264033"/>
                    <a:pt x="1705229" y="273177"/>
                  </a:cubicBezTo>
                  <a:lnTo>
                    <a:pt x="1696085" y="296926"/>
                  </a:lnTo>
                  <a:cubicBezTo>
                    <a:pt x="1672463" y="287782"/>
                    <a:pt x="1648714" y="278892"/>
                    <a:pt x="1624965" y="270256"/>
                  </a:cubicBezTo>
                  <a:close/>
                  <a:moveTo>
                    <a:pt x="1791081" y="334899"/>
                  </a:moveTo>
                  <a:cubicBezTo>
                    <a:pt x="1814576" y="344678"/>
                    <a:pt x="1838071" y="354584"/>
                    <a:pt x="1861439" y="364871"/>
                  </a:cubicBezTo>
                  <a:lnTo>
                    <a:pt x="1851279" y="388112"/>
                  </a:lnTo>
                  <a:cubicBezTo>
                    <a:pt x="1828038" y="377952"/>
                    <a:pt x="1804797" y="368046"/>
                    <a:pt x="1781302" y="358394"/>
                  </a:cubicBezTo>
                  <a:close/>
                  <a:moveTo>
                    <a:pt x="1944624" y="430276"/>
                  </a:moveTo>
                  <a:cubicBezTo>
                    <a:pt x="1967738" y="441071"/>
                    <a:pt x="1990725" y="451993"/>
                    <a:pt x="2013585" y="463169"/>
                  </a:cubicBezTo>
                  <a:lnTo>
                    <a:pt x="2002409" y="486029"/>
                  </a:lnTo>
                  <a:cubicBezTo>
                    <a:pt x="1979676" y="474853"/>
                    <a:pt x="1956816" y="464058"/>
                    <a:pt x="1933829" y="453263"/>
                  </a:cubicBezTo>
                  <a:close/>
                  <a:moveTo>
                    <a:pt x="2093722" y="532130"/>
                  </a:moveTo>
                  <a:cubicBezTo>
                    <a:pt x="2116328" y="543941"/>
                    <a:pt x="2138807" y="555879"/>
                    <a:pt x="2161159" y="568071"/>
                  </a:cubicBezTo>
                  <a:lnTo>
                    <a:pt x="2148967" y="590423"/>
                  </a:lnTo>
                  <a:cubicBezTo>
                    <a:pt x="2126742" y="578358"/>
                    <a:pt x="2104390" y="566420"/>
                    <a:pt x="2081911" y="554736"/>
                  </a:cubicBezTo>
                  <a:close/>
                  <a:moveTo>
                    <a:pt x="2238248" y="640461"/>
                  </a:moveTo>
                  <a:cubicBezTo>
                    <a:pt x="2260346" y="653161"/>
                    <a:pt x="2282317" y="666115"/>
                    <a:pt x="2304034" y="679323"/>
                  </a:cubicBezTo>
                  <a:lnTo>
                    <a:pt x="2290953" y="701040"/>
                  </a:lnTo>
                  <a:cubicBezTo>
                    <a:pt x="2269236" y="687959"/>
                    <a:pt x="2247392" y="675132"/>
                    <a:pt x="2225548" y="662432"/>
                  </a:cubicBezTo>
                  <a:close/>
                  <a:moveTo>
                    <a:pt x="2378075" y="754888"/>
                  </a:moveTo>
                  <a:cubicBezTo>
                    <a:pt x="2399538" y="768604"/>
                    <a:pt x="2421001" y="782447"/>
                    <a:pt x="2442210" y="796544"/>
                  </a:cubicBezTo>
                  <a:lnTo>
                    <a:pt x="2428113" y="817753"/>
                  </a:lnTo>
                  <a:cubicBezTo>
                    <a:pt x="2407031" y="803783"/>
                    <a:pt x="2385822" y="789940"/>
                    <a:pt x="2364359" y="776351"/>
                  </a:cubicBezTo>
                  <a:close/>
                  <a:moveTo>
                    <a:pt x="2512695" y="875411"/>
                  </a:moveTo>
                  <a:cubicBezTo>
                    <a:pt x="2533523" y="890016"/>
                    <a:pt x="2554351" y="904875"/>
                    <a:pt x="2574925" y="919861"/>
                  </a:cubicBezTo>
                  <a:lnTo>
                    <a:pt x="2559939" y="940435"/>
                  </a:lnTo>
                  <a:cubicBezTo>
                    <a:pt x="2539492" y="925576"/>
                    <a:pt x="2518791" y="910844"/>
                    <a:pt x="2498090" y="896366"/>
                  </a:cubicBezTo>
                  <a:close/>
                  <a:moveTo>
                    <a:pt x="2641981" y="1001776"/>
                  </a:moveTo>
                  <a:cubicBezTo>
                    <a:pt x="2662174" y="1017270"/>
                    <a:pt x="2682240" y="1032891"/>
                    <a:pt x="2702179" y="1048766"/>
                  </a:cubicBezTo>
                  <a:lnTo>
                    <a:pt x="2686304" y="1068578"/>
                  </a:lnTo>
                  <a:cubicBezTo>
                    <a:pt x="2666492" y="1052830"/>
                    <a:pt x="2646553" y="1037209"/>
                    <a:pt x="2626487" y="1021842"/>
                  </a:cubicBezTo>
                  <a:close/>
                  <a:moveTo>
                    <a:pt x="2765552" y="1133348"/>
                  </a:moveTo>
                  <a:cubicBezTo>
                    <a:pt x="2785110" y="1149731"/>
                    <a:pt x="2804414" y="1166241"/>
                    <a:pt x="2823718" y="1183005"/>
                  </a:cubicBezTo>
                  <a:lnTo>
                    <a:pt x="2807081" y="1202182"/>
                  </a:lnTo>
                  <a:cubicBezTo>
                    <a:pt x="2787904" y="1185545"/>
                    <a:pt x="2768727" y="1169035"/>
                    <a:pt x="2749296" y="1152779"/>
                  </a:cubicBezTo>
                  <a:close/>
                  <a:moveTo>
                    <a:pt x="2883408" y="1270254"/>
                  </a:moveTo>
                  <a:cubicBezTo>
                    <a:pt x="2902204" y="1287399"/>
                    <a:pt x="2920873" y="1304798"/>
                    <a:pt x="2939288" y="1322324"/>
                  </a:cubicBezTo>
                  <a:lnTo>
                    <a:pt x="2921762" y="1340739"/>
                  </a:lnTo>
                  <a:cubicBezTo>
                    <a:pt x="2903347" y="1323340"/>
                    <a:pt x="2884932" y="1306068"/>
                    <a:pt x="2866263" y="1288923"/>
                  </a:cubicBezTo>
                  <a:close/>
                  <a:moveTo>
                    <a:pt x="2995168" y="1412240"/>
                  </a:moveTo>
                  <a:cubicBezTo>
                    <a:pt x="3013202" y="1430147"/>
                    <a:pt x="3030982" y="1448308"/>
                    <a:pt x="3048635" y="1466723"/>
                  </a:cubicBezTo>
                  <a:lnTo>
                    <a:pt x="3030347" y="1484376"/>
                  </a:lnTo>
                  <a:cubicBezTo>
                    <a:pt x="3012821" y="1466215"/>
                    <a:pt x="2995041" y="1448181"/>
                    <a:pt x="2977261" y="1430274"/>
                  </a:cubicBezTo>
                  <a:close/>
                  <a:moveTo>
                    <a:pt x="3100578" y="1558925"/>
                  </a:moveTo>
                  <a:cubicBezTo>
                    <a:pt x="3117850" y="1577721"/>
                    <a:pt x="3134868" y="1596644"/>
                    <a:pt x="3151759" y="1615821"/>
                  </a:cubicBezTo>
                  <a:lnTo>
                    <a:pt x="3132709" y="1632585"/>
                  </a:lnTo>
                  <a:cubicBezTo>
                    <a:pt x="3115945" y="1613535"/>
                    <a:pt x="3098927" y="1594739"/>
                    <a:pt x="3081782" y="1576070"/>
                  </a:cubicBezTo>
                  <a:close/>
                  <a:moveTo>
                    <a:pt x="3199384" y="1710055"/>
                  </a:moveTo>
                  <a:cubicBezTo>
                    <a:pt x="3215767" y="1729486"/>
                    <a:pt x="3231896" y="1749171"/>
                    <a:pt x="3248025" y="1768983"/>
                  </a:cubicBezTo>
                  <a:lnTo>
                    <a:pt x="3228213" y="1784985"/>
                  </a:lnTo>
                  <a:cubicBezTo>
                    <a:pt x="3212338" y="1765300"/>
                    <a:pt x="3196209" y="1745742"/>
                    <a:pt x="3179953" y="1726311"/>
                  </a:cubicBezTo>
                  <a:close/>
                  <a:moveTo>
                    <a:pt x="3291713" y="1865503"/>
                  </a:moveTo>
                  <a:cubicBezTo>
                    <a:pt x="3307207" y="1885696"/>
                    <a:pt x="3322447" y="1905889"/>
                    <a:pt x="3337560" y="1926463"/>
                  </a:cubicBezTo>
                  <a:lnTo>
                    <a:pt x="3317113" y="1941576"/>
                  </a:lnTo>
                  <a:cubicBezTo>
                    <a:pt x="3302127" y="1921256"/>
                    <a:pt x="3286887" y="1901063"/>
                    <a:pt x="3271520" y="1880997"/>
                  </a:cubicBezTo>
                  <a:close/>
                  <a:moveTo>
                    <a:pt x="3376930" y="2024634"/>
                  </a:moveTo>
                  <a:cubicBezTo>
                    <a:pt x="3391535" y="2045462"/>
                    <a:pt x="3406013" y="2066544"/>
                    <a:pt x="3420364" y="2087753"/>
                  </a:cubicBezTo>
                  <a:lnTo>
                    <a:pt x="3399282" y="2101977"/>
                  </a:lnTo>
                  <a:cubicBezTo>
                    <a:pt x="3385058" y="2080895"/>
                    <a:pt x="3370707" y="2059940"/>
                    <a:pt x="3356229" y="2039239"/>
                  </a:cubicBezTo>
                  <a:close/>
                  <a:moveTo>
                    <a:pt x="3455289" y="2187448"/>
                  </a:moveTo>
                  <a:cubicBezTo>
                    <a:pt x="3469005" y="2208911"/>
                    <a:pt x="3482467" y="2230501"/>
                    <a:pt x="3495802" y="2252218"/>
                  </a:cubicBezTo>
                  <a:lnTo>
                    <a:pt x="3474085" y="2265426"/>
                  </a:lnTo>
                  <a:cubicBezTo>
                    <a:pt x="3460877" y="2243836"/>
                    <a:pt x="3447415" y="2222373"/>
                    <a:pt x="3433826" y="2201037"/>
                  </a:cubicBezTo>
                  <a:close/>
                  <a:moveTo>
                    <a:pt x="3526536" y="2353691"/>
                  </a:moveTo>
                  <a:cubicBezTo>
                    <a:pt x="3527806" y="2355977"/>
                    <a:pt x="3529203" y="2358263"/>
                    <a:pt x="3530473" y="2360549"/>
                  </a:cubicBezTo>
                  <a:cubicBezTo>
                    <a:pt x="3541903" y="2380488"/>
                    <a:pt x="3553206" y="2400427"/>
                    <a:pt x="3564255" y="2420366"/>
                  </a:cubicBezTo>
                  <a:lnTo>
                    <a:pt x="3542030" y="2432685"/>
                  </a:lnTo>
                  <a:cubicBezTo>
                    <a:pt x="3530981" y="2412746"/>
                    <a:pt x="3519805" y="2392934"/>
                    <a:pt x="3508502" y="2373122"/>
                  </a:cubicBezTo>
                  <a:lnTo>
                    <a:pt x="3519551" y="2366772"/>
                  </a:lnTo>
                  <a:lnTo>
                    <a:pt x="3508502" y="2373122"/>
                  </a:lnTo>
                  <a:cubicBezTo>
                    <a:pt x="3507232" y="2370836"/>
                    <a:pt x="3505835" y="2368550"/>
                    <a:pt x="3504565" y="2366264"/>
                  </a:cubicBezTo>
                  <a:close/>
                  <a:moveTo>
                    <a:pt x="3590544" y="2522855"/>
                  </a:moveTo>
                  <a:cubicBezTo>
                    <a:pt x="3602355" y="2545461"/>
                    <a:pt x="3613912" y="2568067"/>
                    <a:pt x="3625215" y="2590800"/>
                  </a:cubicBezTo>
                  <a:lnTo>
                    <a:pt x="3602482" y="2602103"/>
                  </a:lnTo>
                  <a:cubicBezTo>
                    <a:pt x="3591179" y="2579497"/>
                    <a:pt x="3579749" y="2557018"/>
                    <a:pt x="3568065" y="2534539"/>
                  </a:cubicBezTo>
                  <a:close/>
                  <a:moveTo>
                    <a:pt x="3647059" y="2694305"/>
                  </a:moveTo>
                  <a:cubicBezTo>
                    <a:pt x="3657854" y="2717419"/>
                    <a:pt x="3668395" y="2740660"/>
                    <a:pt x="3678809" y="2763901"/>
                  </a:cubicBezTo>
                  <a:lnTo>
                    <a:pt x="3655568" y="2774188"/>
                  </a:lnTo>
                  <a:cubicBezTo>
                    <a:pt x="3645281" y="2751074"/>
                    <a:pt x="3634740" y="2727960"/>
                    <a:pt x="3624072" y="2704973"/>
                  </a:cubicBezTo>
                  <a:close/>
                  <a:moveTo>
                    <a:pt x="3695954" y="2868041"/>
                  </a:moveTo>
                  <a:cubicBezTo>
                    <a:pt x="3705733" y="2891663"/>
                    <a:pt x="3715258" y="2915285"/>
                    <a:pt x="3724656" y="2939034"/>
                  </a:cubicBezTo>
                  <a:lnTo>
                    <a:pt x="3701034" y="2948305"/>
                  </a:lnTo>
                  <a:cubicBezTo>
                    <a:pt x="3691763" y="2924683"/>
                    <a:pt x="3682238" y="2901188"/>
                    <a:pt x="3672586" y="2877820"/>
                  </a:cubicBezTo>
                  <a:close/>
                  <a:moveTo>
                    <a:pt x="3737356" y="3044063"/>
                  </a:moveTo>
                  <a:cubicBezTo>
                    <a:pt x="3746119" y="3067939"/>
                    <a:pt x="3754628" y="3091942"/>
                    <a:pt x="3762883" y="3116072"/>
                  </a:cubicBezTo>
                  <a:lnTo>
                    <a:pt x="3738880" y="3124327"/>
                  </a:lnTo>
                  <a:cubicBezTo>
                    <a:pt x="3730625" y="3100451"/>
                    <a:pt x="3722243" y="3076575"/>
                    <a:pt x="3713607" y="3052826"/>
                  </a:cubicBezTo>
                  <a:close/>
                  <a:moveTo>
                    <a:pt x="4134993" y="2857500"/>
                  </a:moveTo>
                  <a:cubicBezTo>
                    <a:pt x="4142740" y="2881884"/>
                    <a:pt x="4150106" y="2906141"/>
                    <a:pt x="4157345" y="2930652"/>
                  </a:cubicBezTo>
                  <a:lnTo>
                    <a:pt x="4132961" y="2937891"/>
                  </a:lnTo>
                  <a:cubicBezTo>
                    <a:pt x="4125849" y="2913634"/>
                    <a:pt x="4118356" y="2889377"/>
                    <a:pt x="4110736" y="2865247"/>
                  </a:cubicBezTo>
                  <a:close/>
                  <a:moveTo>
                    <a:pt x="4185031" y="3028569"/>
                  </a:moveTo>
                  <a:cubicBezTo>
                    <a:pt x="4191635" y="3053207"/>
                    <a:pt x="4197985" y="3077845"/>
                    <a:pt x="4204208" y="3102610"/>
                  </a:cubicBezTo>
                  <a:lnTo>
                    <a:pt x="4179570" y="3108706"/>
                  </a:lnTo>
                  <a:cubicBezTo>
                    <a:pt x="4173474" y="3084195"/>
                    <a:pt x="4167124" y="3059557"/>
                    <a:pt x="4160520" y="3035173"/>
                  </a:cubicBezTo>
                  <a:close/>
                  <a:moveTo>
                    <a:pt x="4203065" y="3208401"/>
                  </a:moveTo>
                  <a:cubicBezTo>
                    <a:pt x="4208653" y="3233293"/>
                    <a:pt x="4213860" y="3258185"/>
                    <a:pt x="4218940" y="3283077"/>
                  </a:cubicBezTo>
                  <a:lnTo>
                    <a:pt x="4194048" y="3288157"/>
                  </a:lnTo>
                  <a:cubicBezTo>
                    <a:pt x="4188968" y="3263392"/>
                    <a:pt x="4183761" y="3238627"/>
                    <a:pt x="4178300" y="3213862"/>
                  </a:cubicBezTo>
                  <a:close/>
                  <a:moveTo>
                    <a:pt x="4213225" y="3388741"/>
                  </a:moveTo>
                  <a:cubicBezTo>
                    <a:pt x="4217670" y="3413887"/>
                    <a:pt x="4221861" y="3439033"/>
                    <a:pt x="4225798" y="3464179"/>
                  </a:cubicBezTo>
                  <a:lnTo>
                    <a:pt x="4200652" y="3468116"/>
                  </a:lnTo>
                  <a:cubicBezTo>
                    <a:pt x="4196715" y="3443097"/>
                    <a:pt x="4192524" y="3418078"/>
                    <a:pt x="4188079" y="3393186"/>
                  </a:cubicBezTo>
                  <a:close/>
                  <a:moveTo>
                    <a:pt x="4215257" y="3569335"/>
                  </a:moveTo>
                  <a:cubicBezTo>
                    <a:pt x="4218559" y="3594608"/>
                    <a:pt x="4221734" y="3619881"/>
                    <a:pt x="4224528" y="3645281"/>
                  </a:cubicBezTo>
                  <a:lnTo>
                    <a:pt x="4199255" y="3648202"/>
                  </a:lnTo>
                  <a:cubicBezTo>
                    <a:pt x="4196461" y="3623056"/>
                    <a:pt x="4193286" y="3597910"/>
                    <a:pt x="4189984" y="3572764"/>
                  </a:cubicBezTo>
                  <a:close/>
                  <a:moveTo>
                    <a:pt x="4209542" y="3750056"/>
                  </a:moveTo>
                  <a:cubicBezTo>
                    <a:pt x="4211828" y="3775456"/>
                    <a:pt x="4213733" y="3800856"/>
                    <a:pt x="4215511" y="3826256"/>
                  </a:cubicBezTo>
                  <a:lnTo>
                    <a:pt x="4190111" y="3828034"/>
                  </a:lnTo>
                  <a:cubicBezTo>
                    <a:pt x="4188333" y="3802761"/>
                    <a:pt x="4186428" y="3777615"/>
                    <a:pt x="4184142" y="3752342"/>
                  </a:cubicBezTo>
                  <a:close/>
                  <a:moveTo>
                    <a:pt x="4195953" y="3930269"/>
                  </a:moveTo>
                  <a:cubicBezTo>
                    <a:pt x="4197096" y="3955669"/>
                    <a:pt x="4197985" y="3981196"/>
                    <a:pt x="4198620" y="4006596"/>
                  </a:cubicBezTo>
                  <a:lnTo>
                    <a:pt x="4173220" y="4007231"/>
                  </a:lnTo>
                  <a:cubicBezTo>
                    <a:pt x="4172585" y="3981958"/>
                    <a:pt x="4171696" y="3956558"/>
                    <a:pt x="4170553" y="3931285"/>
                  </a:cubicBezTo>
                  <a:close/>
                  <a:moveTo>
                    <a:pt x="4174617" y="4109593"/>
                  </a:moveTo>
                  <a:cubicBezTo>
                    <a:pt x="4174617" y="4135120"/>
                    <a:pt x="4174363" y="4160520"/>
                    <a:pt x="4173982" y="4186047"/>
                  </a:cubicBezTo>
                  <a:lnTo>
                    <a:pt x="4148582" y="4185539"/>
                  </a:lnTo>
                  <a:cubicBezTo>
                    <a:pt x="4149090" y="4160266"/>
                    <a:pt x="4149217" y="4134866"/>
                    <a:pt x="4149217" y="4109593"/>
                  </a:cubicBezTo>
                  <a:close/>
                  <a:moveTo>
                    <a:pt x="4145407" y="4287901"/>
                  </a:moveTo>
                  <a:cubicBezTo>
                    <a:pt x="4144264" y="4313301"/>
                    <a:pt x="4142994" y="4338828"/>
                    <a:pt x="4141470" y="4364228"/>
                  </a:cubicBezTo>
                  <a:lnTo>
                    <a:pt x="4116070" y="4362704"/>
                  </a:lnTo>
                  <a:cubicBezTo>
                    <a:pt x="4117594" y="4337431"/>
                    <a:pt x="4118991" y="4312158"/>
                    <a:pt x="4120007" y="4286885"/>
                  </a:cubicBezTo>
                  <a:close/>
                  <a:moveTo>
                    <a:pt x="4108450" y="4464812"/>
                  </a:moveTo>
                  <a:cubicBezTo>
                    <a:pt x="4106291" y="4490212"/>
                    <a:pt x="4103878" y="4515612"/>
                    <a:pt x="4101084" y="4540885"/>
                  </a:cubicBezTo>
                  <a:lnTo>
                    <a:pt x="4075811" y="4538218"/>
                  </a:lnTo>
                  <a:cubicBezTo>
                    <a:pt x="4078478" y="4513072"/>
                    <a:pt x="4080891" y="4487799"/>
                    <a:pt x="4083050" y="4462653"/>
                  </a:cubicBezTo>
                  <a:close/>
                  <a:moveTo>
                    <a:pt x="4063746" y="4639945"/>
                  </a:moveTo>
                  <a:cubicBezTo>
                    <a:pt x="4060444" y="4665218"/>
                    <a:pt x="4056888" y="4690364"/>
                    <a:pt x="4053078" y="4715637"/>
                  </a:cubicBezTo>
                  <a:lnTo>
                    <a:pt x="4027932" y="4711827"/>
                  </a:lnTo>
                  <a:cubicBezTo>
                    <a:pt x="4031742" y="4686808"/>
                    <a:pt x="4035171" y="4661789"/>
                    <a:pt x="4038473" y="4636643"/>
                  </a:cubicBezTo>
                  <a:close/>
                  <a:moveTo>
                    <a:pt x="4011549" y="4812919"/>
                  </a:moveTo>
                  <a:cubicBezTo>
                    <a:pt x="4007104" y="4838065"/>
                    <a:pt x="4002532" y="4863084"/>
                    <a:pt x="3997579" y="4888103"/>
                  </a:cubicBezTo>
                  <a:lnTo>
                    <a:pt x="3972687" y="4883277"/>
                  </a:lnTo>
                  <a:cubicBezTo>
                    <a:pt x="3977513" y="4858385"/>
                    <a:pt x="3982085" y="4833493"/>
                    <a:pt x="3986530" y="4808474"/>
                  </a:cubicBezTo>
                  <a:close/>
                  <a:moveTo>
                    <a:pt x="3951859" y="4983353"/>
                  </a:moveTo>
                  <a:cubicBezTo>
                    <a:pt x="3946398" y="5008245"/>
                    <a:pt x="3940683" y="5033010"/>
                    <a:pt x="3934714" y="5057775"/>
                  </a:cubicBezTo>
                  <a:lnTo>
                    <a:pt x="3910076" y="5051806"/>
                  </a:lnTo>
                  <a:cubicBezTo>
                    <a:pt x="3916045" y="5027168"/>
                    <a:pt x="3921633" y="5002530"/>
                    <a:pt x="3927094" y="4977765"/>
                  </a:cubicBezTo>
                  <a:close/>
                  <a:moveTo>
                    <a:pt x="3884803" y="5151120"/>
                  </a:moveTo>
                  <a:cubicBezTo>
                    <a:pt x="3878199" y="5175631"/>
                    <a:pt x="3871468" y="5200269"/>
                    <a:pt x="3864483" y="5224653"/>
                  </a:cubicBezTo>
                  <a:lnTo>
                    <a:pt x="3840099" y="5217668"/>
                  </a:lnTo>
                  <a:cubicBezTo>
                    <a:pt x="3847084" y="5193411"/>
                    <a:pt x="3853815" y="5169027"/>
                    <a:pt x="3860292" y="5144516"/>
                  </a:cubicBezTo>
                  <a:close/>
                  <a:moveTo>
                    <a:pt x="3810635" y="5315712"/>
                  </a:moveTo>
                  <a:cubicBezTo>
                    <a:pt x="3803015" y="5340096"/>
                    <a:pt x="3795141" y="5364353"/>
                    <a:pt x="3787013" y="5388483"/>
                  </a:cubicBezTo>
                  <a:lnTo>
                    <a:pt x="3762883" y="5380355"/>
                  </a:lnTo>
                  <a:cubicBezTo>
                    <a:pt x="3770884" y="5356352"/>
                    <a:pt x="3778758" y="5332222"/>
                    <a:pt x="3786378" y="5307965"/>
                  </a:cubicBezTo>
                  <a:close/>
                  <a:moveTo>
                    <a:pt x="3729228" y="5476875"/>
                  </a:moveTo>
                  <a:cubicBezTo>
                    <a:pt x="3720592" y="5500751"/>
                    <a:pt x="3711575" y="5524627"/>
                    <a:pt x="3702431" y="5548503"/>
                  </a:cubicBezTo>
                  <a:lnTo>
                    <a:pt x="3678682" y="5539359"/>
                  </a:lnTo>
                  <a:cubicBezTo>
                    <a:pt x="3687826" y="5515737"/>
                    <a:pt x="3696589" y="5491988"/>
                    <a:pt x="3705225" y="5468239"/>
                  </a:cubicBezTo>
                  <a:close/>
                  <a:moveTo>
                    <a:pt x="3640709" y="5634609"/>
                  </a:moveTo>
                  <a:cubicBezTo>
                    <a:pt x="3631057" y="5658104"/>
                    <a:pt x="3621024" y="5681472"/>
                    <a:pt x="3610864" y="5704840"/>
                  </a:cubicBezTo>
                  <a:lnTo>
                    <a:pt x="3587623" y="5694680"/>
                  </a:lnTo>
                  <a:cubicBezTo>
                    <a:pt x="3597656" y="5671439"/>
                    <a:pt x="3607562" y="5648198"/>
                    <a:pt x="3617214" y="5624957"/>
                  </a:cubicBezTo>
                  <a:close/>
                  <a:moveTo>
                    <a:pt x="3545586" y="5788025"/>
                  </a:moveTo>
                  <a:cubicBezTo>
                    <a:pt x="3534791" y="5811139"/>
                    <a:pt x="3523869" y="5834253"/>
                    <a:pt x="3512693" y="5857113"/>
                  </a:cubicBezTo>
                  <a:lnTo>
                    <a:pt x="3489833" y="5845937"/>
                  </a:lnTo>
                  <a:cubicBezTo>
                    <a:pt x="3501009" y="5823077"/>
                    <a:pt x="3511931" y="5800217"/>
                    <a:pt x="3522599" y="5777230"/>
                  </a:cubicBezTo>
                  <a:close/>
                  <a:moveTo>
                    <a:pt x="3443859" y="5937250"/>
                  </a:moveTo>
                  <a:cubicBezTo>
                    <a:pt x="3432175" y="5959856"/>
                    <a:pt x="3420237" y="5982335"/>
                    <a:pt x="3408045" y="6004687"/>
                  </a:cubicBezTo>
                  <a:lnTo>
                    <a:pt x="3385693" y="5992622"/>
                  </a:lnTo>
                  <a:cubicBezTo>
                    <a:pt x="3397758" y="5970397"/>
                    <a:pt x="3409696" y="5948045"/>
                    <a:pt x="3421253" y="5925566"/>
                  </a:cubicBezTo>
                  <a:close/>
                  <a:moveTo>
                    <a:pt x="3335528" y="6082157"/>
                  </a:moveTo>
                  <a:cubicBezTo>
                    <a:pt x="3332861" y="6086729"/>
                    <a:pt x="3330194" y="6091301"/>
                    <a:pt x="3327527" y="6095873"/>
                  </a:cubicBezTo>
                  <a:cubicBezTo>
                    <a:pt x="3317367" y="6113399"/>
                    <a:pt x="3306953" y="6130925"/>
                    <a:pt x="3296539" y="6148197"/>
                  </a:cubicBezTo>
                  <a:lnTo>
                    <a:pt x="3274822" y="6135116"/>
                  </a:lnTo>
                  <a:cubicBezTo>
                    <a:pt x="3285236" y="6117844"/>
                    <a:pt x="3295396" y="6100572"/>
                    <a:pt x="3305556" y="6083046"/>
                  </a:cubicBezTo>
                  <a:lnTo>
                    <a:pt x="3316478" y="6089396"/>
                  </a:lnTo>
                  <a:lnTo>
                    <a:pt x="3305556" y="6083046"/>
                  </a:lnTo>
                  <a:cubicBezTo>
                    <a:pt x="3308223" y="6078474"/>
                    <a:pt x="3310890" y="6073902"/>
                    <a:pt x="3313430" y="6069330"/>
                  </a:cubicBezTo>
                  <a:close/>
                  <a:moveTo>
                    <a:pt x="3220847" y="6222238"/>
                  </a:moveTo>
                  <a:cubicBezTo>
                    <a:pt x="3207131" y="6243701"/>
                    <a:pt x="3193415" y="6265037"/>
                    <a:pt x="3179318" y="6286246"/>
                  </a:cubicBezTo>
                  <a:lnTo>
                    <a:pt x="3158109" y="6272276"/>
                  </a:lnTo>
                  <a:cubicBezTo>
                    <a:pt x="3172079" y="6251194"/>
                    <a:pt x="3185795" y="6229985"/>
                    <a:pt x="3199384" y="6208649"/>
                  </a:cubicBezTo>
                  <a:close/>
                  <a:moveTo>
                    <a:pt x="3100578" y="6356985"/>
                  </a:moveTo>
                  <a:cubicBezTo>
                    <a:pt x="3085973" y="6377940"/>
                    <a:pt x="3071114" y="6398641"/>
                    <a:pt x="3056255" y="6419342"/>
                  </a:cubicBezTo>
                  <a:lnTo>
                    <a:pt x="3035681" y="6404356"/>
                  </a:lnTo>
                  <a:cubicBezTo>
                    <a:pt x="3050540" y="6383909"/>
                    <a:pt x="3065272" y="6363208"/>
                    <a:pt x="3079750" y="6342507"/>
                  </a:cubicBezTo>
                  <a:close/>
                  <a:moveTo>
                    <a:pt x="2974594" y="6486398"/>
                  </a:moveTo>
                  <a:cubicBezTo>
                    <a:pt x="2959100" y="6506718"/>
                    <a:pt x="2943352" y="6526784"/>
                    <a:pt x="2927604" y="6546723"/>
                  </a:cubicBezTo>
                  <a:lnTo>
                    <a:pt x="2907665" y="6530848"/>
                  </a:lnTo>
                  <a:cubicBezTo>
                    <a:pt x="2923413" y="6511036"/>
                    <a:pt x="2939034" y="6491097"/>
                    <a:pt x="2954401" y="6470904"/>
                  </a:cubicBezTo>
                  <a:close/>
                  <a:moveTo>
                    <a:pt x="2842895" y="6610223"/>
                  </a:moveTo>
                  <a:cubicBezTo>
                    <a:pt x="2826512" y="6629781"/>
                    <a:pt x="2810002" y="6649085"/>
                    <a:pt x="2793365" y="6668262"/>
                  </a:cubicBezTo>
                  <a:lnTo>
                    <a:pt x="3302254" y="6756400"/>
                  </a:lnTo>
                  <a:cubicBezTo>
                    <a:pt x="3318891" y="6737350"/>
                    <a:pt x="3335274" y="6718046"/>
                    <a:pt x="3351530" y="6698742"/>
                  </a:cubicBezTo>
                  <a:close/>
                  <a:moveTo>
                    <a:pt x="3234182" y="6832854"/>
                  </a:moveTo>
                  <a:cubicBezTo>
                    <a:pt x="3216910" y="6851650"/>
                    <a:pt x="3199638" y="6870319"/>
                    <a:pt x="3182112" y="6888861"/>
                  </a:cubicBezTo>
                  <a:lnTo>
                    <a:pt x="3163697" y="6871335"/>
                  </a:lnTo>
                  <a:cubicBezTo>
                    <a:pt x="3181096" y="6852920"/>
                    <a:pt x="3198368" y="6834378"/>
                    <a:pt x="3215513" y="6815709"/>
                  </a:cubicBezTo>
                  <a:close/>
                  <a:moveTo>
                    <a:pt x="3092323" y="6944614"/>
                  </a:moveTo>
                  <a:cubicBezTo>
                    <a:pt x="3074289" y="6962648"/>
                    <a:pt x="3056128" y="6980555"/>
                    <a:pt x="3037840" y="6998208"/>
                  </a:cubicBezTo>
                  <a:lnTo>
                    <a:pt x="3020187" y="6979920"/>
                  </a:lnTo>
                  <a:cubicBezTo>
                    <a:pt x="3038348" y="6962394"/>
                    <a:pt x="3056509" y="6944614"/>
                    <a:pt x="3074416" y="6926580"/>
                  </a:cubicBezTo>
                  <a:close/>
                  <a:moveTo>
                    <a:pt x="2945638" y="7050024"/>
                  </a:moveTo>
                  <a:cubicBezTo>
                    <a:pt x="2926842" y="7067296"/>
                    <a:pt x="2907919" y="7084314"/>
                    <a:pt x="2888869" y="7101205"/>
                  </a:cubicBezTo>
                  <a:lnTo>
                    <a:pt x="2872105" y="7082155"/>
                  </a:lnTo>
                  <a:cubicBezTo>
                    <a:pt x="2891028" y="7065391"/>
                    <a:pt x="2909824" y="7048500"/>
                    <a:pt x="2928493" y="7031355"/>
                  </a:cubicBezTo>
                  <a:close/>
                  <a:moveTo>
                    <a:pt x="2794635" y="7149084"/>
                  </a:moveTo>
                  <a:cubicBezTo>
                    <a:pt x="2775077" y="7165467"/>
                    <a:pt x="2755519" y="7181723"/>
                    <a:pt x="2735707" y="7197725"/>
                  </a:cubicBezTo>
                  <a:lnTo>
                    <a:pt x="2719705" y="7178040"/>
                  </a:lnTo>
                  <a:cubicBezTo>
                    <a:pt x="2739390" y="7162165"/>
                    <a:pt x="2758948" y="7146036"/>
                    <a:pt x="2778252" y="7129653"/>
                  </a:cubicBezTo>
                  <a:close/>
                  <a:moveTo>
                    <a:pt x="2639314" y="7241413"/>
                  </a:moveTo>
                  <a:cubicBezTo>
                    <a:pt x="2619121" y="7256907"/>
                    <a:pt x="2598801" y="7272274"/>
                    <a:pt x="2578227" y="7287387"/>
                  </a:cubicBezTo>
                  <a:lnTo>
                    <a:pt x="2563114" y="7266940"/>
                  </a:lnTo>
                  <a:cubicBezTo>
                    <a:pt x="2583434" y="7251827"/>
                    <a:pt x="2603627" y="7236587"/>
                    <a:pt x="2623820" y="7221220"/>
                  </a:cubicBezTo>
                  <a:close/>
                  <a:moveTo>
                    <a:pt x="2480056" y="7326884"/>
                  </a:moveTo>
                  <a:cubicBezTo>
                    <a:pt x="2459228" y="7341489"/>
                    <a:pt x="2438273" y="7355967"/>
                    <a:pt x="2417064" y="7370191"/>
                  </a:cubicBezTo>
                  <a:lnTo>
                    <a:pt x="2402840" y="7349109"/>
                  </a:lnTo>
                  <a:cubicBezTo>
                    <a:pt x="2423795" y="7335012"/>
                    <a:pt x="2444623" y="7320661"/>
                    <a:pt x="2465451" y="7306056"/>
                  </a:cubicBezTo>
                  <a:close/>
                  <a:moveTo>
                    <a:pt x="2317369" y="7405243"/>
                  </a:moveTo>
                  <a:cubicBezTo>
                    <a:pt x="2295906" y="7418959"/>
                    <a:pt x="2274316" y="7432421"/>
                    <a:pt x="2252599" y="7445756"/>
                  </a:cubicBezTo>
                  <a:lnTo>
                    <a:pt x="2239391" y="7424039"/>
                  </a:lnTo>
                  <a:cubicBezTo>
                    <a:pt x="2260981" y="7410831"/>
                    <a:pt x="2282444" y="7397369"/>
                    <a:pt x="2303780" y="7383780"/>
                  </a:cubicBezTo>
                  <a:close/>
                  <a:moveTo>
                    <a:pt x="2151380" y="7476490"/>
                  </a:moveTo>
                  <a:cubicBezTo>
                    <a:pt x="2129282" y="7489317"/>
                    <a:pt x="2107184" y="7501763"/>
                    <a:pt x="2084832" y="7514209"/>
                  </a:cubicBezTo>
                  <a:lnTo>
                    <a:pt x="2072513" y="7491984"/>
                  </a:lnTo>
                  <a:cubicBezTo>
                    <a:pt x="2094611" y="7479665"/>
                    <a:pt x="2116709" y="7467219"/>
                    <a:pt x="2138553" y="7454519"/>
                  </a:cubicBezTo>
                  <a:close/>
                  <a:moveTo>
                    <a:pt x="1982343" y="7540498"/>
                  </a:moveTo>
                  <a:cubicBezTo>
                    <a:pt x="1959737" y="7552309"/>
                    <a:pt x="1937004" y="7563866"/>
                    <a:pt x="1914271" y="7575296"/>
                  </a:cubicBezTo>
                  <a:lnTo>
                    <a:pt x="1902968" y="7552563"/>
                  </a:lnTo>
                  <a:cubicBezTo>
                    <a:pt x="1925574" y="7541260"/>
                    <a:pt x="1948180" y="7529703"/>
                    <a:pt x="1970659" y="7518019"/>
                  </a:cubicBezTo>
                  <a:close/>
                  <a:moveTo>
                    <a:pt x="1810893" y="7597140"/>
                  </a:moveTo>
                  <a:cubicBezTo>
                    <a:pt x="1787779" y="7607935"/>
                    <a:pt x="1764665" y="7618476"/>
                    <a:pt x="1741424" y="7628890"/>
                  </a:cubicBezTo>
                  <a:lnTo>
                    <a:pt x="1731137" y="7605649"/>
                  </a:lnTo>
                  <a:cubicBezTo>
                    <a:pt x="1754251" y="7595362"/>
                    <a:pt x="1777238" y="7584821"/>
                    <a:pt x="1800225" y="7574153"/>
                  </a:cubicBezTo>
                  <a:close/>
                  <a:moveTo>
                    <a:pt x="1637030" y="7646162"/>
                  </a:moveTo>
                  <a:cubicBezTo>
                    <a:pt x="1613535" y="7655941"/>
                    <a:pt x="1589913" y="7665466"/>
                    <a:pt x="1566164" y="7674864"/>
                  </a:cubicBezTo>
                  <a:lnTo>
                    <a:pt x="1556893" y="7651242"/>
                  </a:lnTo>
                  <a:cubicBezTo>
                    <a:pt x="1580388" y="7641971"/>
                    <a:pt x="1603883" y="7632446"/>
                    <a:pt x="1627251" y="7622794"/>
                  </a:cubicBezTo>
                  <a:close/>
                  <a:moveTo>
                    <a:pt x="1461135" y="7687691"/>
                  </a:moveTo>
                  <a:cubicBezTo>
                    <a:pt x="1437259" y="7696454"/>
                    <a:pt x="1413129" y="7704963"/>
                    <a:pt x="1388999" y="7713345"/>
                  </a:cubicBezTo>
                  <a:lnTo>
                    <a:pt x="1380744" y="7689342"/>
                  </a:lnTo>
                  <a:cubicBezTo>
                    <a:pt x="1404747" y="7681087"/>
                    <a:pt x="1428623" y="7672578"/>
                    <a:pt x="1452372" y="7663942"/>
                  </a:cubicBezTo>
                  <a:close/>
                  <a:moveTo>
                    <a:pt x="1283589" y="7721473"/>
                  </a:moveTo>
                  <a:cubicBezTo>
                    <a:pt x="1259332" y="7729220"/>
                    <a:pt x="1234948" y="7736586"/>
                    <a:pt x="1210564" y="7743825"/>
                  </a:cubicBezTo>
                  <a:lnTo>
                    <a:pt x="1203325" y="7719441"/>
                  </a:lnTo>
                  <a:cubicBezTo>
                    <a:pt x="1227582" y="7712202"/>
                    <a:pt x="1251839" y="7704836"/>
                    <a:pt x="1275969" y="7697216"/>
                  </a:cubicBezTo>
                  <a:close/>
                  <a:moveTo>
                    <a:pt x="1104773" y="7747381"/>
                  </a:moveTo>
                  <a:cubicBezTo>
                    <a:pt x="1080262" y="7753985"/>
                    <a:pt x="1055624" y="7760335"/>
                    <a:pt x="1030859" y="7766558"/>
                  </a:cubicBezTo>
                  <a:lnTo>
                    <a:pt x="1024763" y="7741920"/>
                  </a:lnTo>
                  <a:cubicBezTo>
                    <a:pt x="1049274" y="7735824"/>
                    <a:pt x="1073785" y="7729474"/>
                    <a:pt x="1098169" y="7722870"/>
                  </a:cubicBezTo>
                  <a:close/>
                  <a:moveTo>
                    <a:pt x="925068" y="7765542"/>
                  </a:moveTo>
                  <a:cubicBezTo>
                    <a:pt x="900176" y="7771130"/>
                    <a:pt x="875284" y="7776464"/>
                    <a:pt x="850265" y="7781544"/>
                  </a:cubicBezTo>
                  <a:lnTo>
                    <a:pt x="845185" y="7756652"/>
                  </a:lnTo>
                  <a:cubicBezTo>
                    <a:pt x="870077" y="7751572"/>
                    <a:pt x="894842" y="7746238"/>
                    <a:pt x="919607" y="7740777"/>
                  </a:cubicBezTo>
                  <a:close/>
                  <a:moveTo>
                    <a:pt x="744728" y="7775829"/>
                  </a:moveTo>
                  <a:cubicBezTo>
                    <a:pt x="719709" y="7780274"/>
                    <a:pt x="694563" y="7784465"/>
                    <a:pt x="669417" y="7788529"/>
                  </a:cubicBezTo>
                  <a:lnTo>
                    <a:pt x="665480" y="7763383"/>
                  </a:lnTo>
                  <a:cubicBezTo>
                    <a:pt x="690499" y="7759446"/>
                    <a:pt x="715518" y="7755255"/>
                    <a:pt x="740410" y="7750810"/>
                  </a:cubicBezTo>
                  <a:close/>
                  <a:moveTo>
                    <a:pt x="564007" y="7778242"/>
                  </a:moveTo>
                  <a:cubicBezTo>
                    <a:pt x="538861" y="7781544"/>
                    <a:pt x="513588" y="7784719"/>
                    <a:pt x="488315" y="7787640"/>
                  </a:cubicBezTo>
                  <a:lnTo>
                    <a:pt x="485394" y="7762367"/>
                  </a:lnTo>
                  <a:cubicBezTo>
                    <a:pt x="510540" y="7759446"/>
                    <a:pt x="535686" y="7756398"/>
                    <a:pt x="560705" y="7753096"/>
                  </a:cubicBezTo>
                  <a:close/>
                  <a:moveTo>
                    <a:pt x="383667" y="7772781"/>
                  </a:moveTo>
                  <a:cubicBezTo>
                    <a:pt x="358267" y="7775067"/>
                    <a:pt x="332867" y="7777099"/>
                    <a:pt x="307340" y="7778877"/>
                  </a:cubicBezTo>
                  <a:lnTo>
                    <a:pt x="305562" y="7753477"/>
                  </a:lnTo>
                  <a:cubicBezTo>
                    <a:pt x="330835" y="7751699"/>
                    <a:pt x="356235" y="7749667"/>
                    <a:pt x="381381" y="7747508"/>
                  </a:cubicBezTo>
                  <a:close/>
                  <a:moveTo>
                    <a:pt x="203454" y="7759446"/>
                  </a:moveTo>
                  <a:cubicBezTo>
                    <a:pt x="178054" y="7760589"/>
                    <a:pt x="152654" y="7761478"/>
                    <a:pt x="127127" y="7762113"/>
                  </a:cubicBezTo>
                  <a:lnTo>
                    <a:pt x="126492" y="7736713"/>
                  </a:lnTo>
                  <a:cubicBezTo>
                    <a:pt x="151765" y="7736078"/>
                    <a:pt x="177038" y="7735189"/>
                    <a:pt x="202311" y="7734046"/>
                  </a:cubicBezTo>
                  <a:close/>
                  <a:moveTo>
                    <a:pt x="23876" y="7738237"/>
                  </a:moveTo>
                  <a:cubicBezTo>
                    <a:pt x="15875" y="7738237"/>
                    <a:pt x="8001" y="7738237"/>
                    <a:pt x="0" y="7738237"/>
                  </a:cubicBezTo>
                  <a:lnTo>
                    <a:pt x="127" y="7712837"/>
                  </a:lnTo>
                  <a:cubicBezTo>
                    <a:pt x="8001" y="7712837"/>
                    <a:pt x="15875" y="7712837"/>
                    <a:pt x="23876" y="7712837"/>
                  </a:cubicBezTo>
                  <a:close/>
                  <a:moveTo>
                    <a:pt x="235458" y="0"/>
                  </a:moveTo>
                  <a:cubicBezTo>
                    <a:pt x="261112" y="0"/>
                    <a:pt x="286639" y="254"/>
                    <a:pt x="312166" y="762"/>
                  </a:cubicBezTo>
                  <a:lnTo>
                    <a:pt x="311658" y="26162"/>
                  </a:lnTo>
                  <a:cubicBezTo>
                    <a:pt x="286258" y="25654"/>
                    <a:pt x="260858" y="25400"/>
                    <a:pt x="235458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57350" y="2855100"/>
            <a:ext cx="5289298" cy="5405848"/>
          </a:xfrm>
          <a:custGeom>
            <a:avLst/>
            <a:gdLst/>
            <a:ahLst/>
            <a:cxnLst/>
            <a:rect r="r" b="b" t="t" l="l"/>
            <a:pathLst>
              <a:path h="5405848" w="5289298">
                <a:moveTo>
                  <a:pt x="0" y="0"/>
                </a:moveTo>
                <a:lnTo>
                  <a:pt x="5289298" y="0"/>
                </a:lnTo>
                <a:lnTo>
                  <a:pt x="5289298" y="5405848"/>
                </a:lnTo>
                <a:lnTo>
                  <a:pt x="0" y="5405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89004" y="4680554"/>
            <a:ext cx="2026200" cy="1755000"/>
            <a:chOff x="0" y="0"/>
            <a:chExt cx="2701600" cy="234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1544" cy="2340102"/>
            </a:xfrm>
            <a:custGeom>
              <a:avLst/>
              <a:gdLst/>
              <a:ahLst/>
              <a:cxnLst/>
              <a:rect r="r" b="b" t="t" l="l"/>
              <a:pathLst>
                <a:path h="2340102" w="2701544">
                  <a:moveTo>
                    <a:pt x="0" y="1170051"/>
                  </a:moveTo>
                  <a:lnTo>
                    <a:pt x="675132" y="0"/>
                  </a:lnTo>
                  <a:lnTo>
                    <a:pt x="2026412" y="0"/>
                  </a:lnTo>
                  <a:lnTo>
                    <a:pt x="2701544" y="1170051"/>
                  </a:lnTo>
                  <a:lnTo>
                    <a:pt x="2026412" y="2340102"/>
                  </a:lnTo>
                  <a:lnTo>
                    <a:pt x="675132" y="2340102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05825" y="914375"/>
            <a:ext cx="16294950" cy="9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Training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654270" y="5210128"/>
            <a:ext cx="695462" cy="695796"/>
          </a:xfrm>
          <a:custGeom>
            <a:avLst/>
            <a:gdLst/>
            <a:ahLst/>
            <a:cxnLst/>
            <a:rect r="r" b="b" t="t" l="l"/>
            <a:pathLst>
              <a:path h="695796" w="695462">
                <a:moveTo>
                  <a:pt x="0" y="0"/>
                </a:moveTo>
                <a:lnTo>
                  <a:pt x="695462" y="0"/>
                </a:lnTo>
                <a:lnTo>
                  <a:pt x="695462" y="695796"/>
                </a:lnTo>
                <a:lnTo>
                  <a:pt x="0" y="695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331676" y="2192800"/>
            <a:ext cx="1691400" cy="1465200"/>
            <a:chOff x="0" y="0"/>
            <a:chExt cx="2255200" cy="1953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E077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255200" cy="198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59540" y="4772342"/>
            <a:ext cx="1691400" cy="1465200"/>
            <a:chOff x="0" y="0"/>
            <a:chExt cx="2255200" cy="19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8F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255200" cy="198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172384" y="7145770"/>
            <a:ext cx="1691400" cy="1465200"/>
            <a:chOff x="0" y="0"/>
            <a:chExt cx="2255200" cy="1953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99E2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255200" cy="198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3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928999" y="2407071"/>
            <a:ext cx="525915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one layer each of Batch Normalization, Dropout, Bidirectional LSTM, and Dense.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611041" y="5121172"/>
            <a:ext cx="3015936" cy="813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Binary classification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59839" y="7494594"/>
            <a:ext cx="2711518" cy="870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Fine tuning</a:t>
            </a:r>
          </a:p>
        </p:txBody>
      </p:sp>
      <p:sp>
        <p:nvSpPr>
          <p:cNvPr name="AutoShape 22" id="22"/>
          <p:cNvSpPr/>
          <p:nvPr/>
        </p:nvSpPr>
        <p:spPr>
          <a:xfrm rot="101015">
            <a:off x="11392559" y="3027755"/>
            <a:ext cx="128617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3" id="23"/>
          <p:cNvSpPr/>
          <p:nvPr/>
        </p:nvSpPr>
        <p:spPr>
          <a:xfrm rot="-47396">
            <a:off x="11709948" y="5565981"/>
            <a:ext cx="141295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4" id="24"/>
          <p:cNvSpPr/>
          <p:nvPr/>
        </p:nvSpPr>
        <p:spPr>
          <a:xfrm rot="73547">
            <a:off x="10753106" y="7948500"/>
            <a:ext cx="131943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25" id="25"/>
          <p:cNvSpPr txBox="true"/>
          <p:nvPr/>
        </p:nvSpPr>
        <p:spPr>
          <a:xfrm rot="0">
            <a:off x="13363661" y="4408614"/>
            <a:ext cx="5259150" cy="1563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</a:p>
          <a:p>
            <a:pPr algn="l" marL="579120" indent="-28956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European Bee Eater</a:t>
            </a:r>
          </a:p>
          <a:p>
            <a:pPr algn="l" marL="579120" indent="-28956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an European Bee Eater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01153" y="7498116"/>
            <a:ext cx="525915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used the preprocessed data to fine tune our Yamnet model 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8296301" y="2603258"/>
            <a:ext cx="3015936" cy="813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Binary classification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563818" y="365508"/>
            <a:ext cx="3742200" cy="1215281"/>
            <a:chOff x="0" y="0"/>
            <a:chExt cx="4989600" cy="162037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989576" cy="1620404"/>
            </a:xfrm>
            <a:custGeom>
              <a:avLst/>
              <a:gdLst/>
              <a:ahLst/>
              <a:cxnLst/>
              <a:rect r="r" b="b" t="t" l="l"/>
              <a:pathLst>
                <a:path h="1620404" w="4989576">
                  <a:moveTo>
                    <a:pt x="0" y="810203"/>
                  </a:moveTo>
                  <a:lnTo>
                    <a:pt x="432943" y="0"/>
                  </a:lnTo>
                  <a:lnTo>
                    <a:pt x="4556633" y="0"/>
                  </a:lnTo>
                  <a:lnTo>
                    <a:pt x="4989576" y="810203"/>
                  </a:lnTo>
                  <a:lnTo>
                    <a:pt x="4556633" y="1620404"/>
                  </a:lnTo>
                  <a:lnTo>
                    <a:pt x="432943" y="1620404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4989600" cy="165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 </a:t>
              </a: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LSTM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171475" y="3149723"/>
            <a:ext cx="7945050" cy="7945050"/>
            <a:chOff x="0" y="0"/>
            <a:chExt cx="10593400" cy="10593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931285" y="-464439"/>
              <a:ext cx="6141720" cy="10673842"/>
            </a:xfrm>
            <a:custGeom>
              <a:avLst/>
              <a:gdLst/>
              <a:ahLst/>
              <a:cxnLst/>
              <a:rect r="r" b="b" t="t" l="l"/>
              <a:pathLst>
                <a:path h="10673842" w="6141720">
                  <a:moveTo>
                    <a:pt x="1543939" y="467360"/>
                  </a:moveTo>
                  <a:cubicBezTo>
                    <a:pt x="1569339" y="468249"/>
                    <a:pt x="1594739" y="469265"/>
                    <a:pt x="1620012" y="470408"/>
                  </a:cubicBezTo>
                  <a:lnTo>
                    <a:pt x="1618869" y="495808"/>
                  </a:lnTo>
                  <a:cubicBezTo>
                    <a:pt x="1593723" y="494665"/>
                    <a:pt x="1568450" y="493649"/>
                    <a:pt x="1543177" y="492760"/>
                  </a:cubicBezTo>
                  <a:close/>
                  <a:moveTo>
                    <a:pt x="1721104" y="501650"/>
                  </a:moveTo>
                  <a:cubicBezTo>
                    <a:pt x="1746504" y="503301"/>
                    <a:pt x="1771904" y="505206"/>
                    <a:pt x="1797304" y="507238"/>
                  </a:cubicBezTo>
                  <a:lnTo>
                    <a:pt x="1795272" y="532511"/>
                  </a:lnTo>
                  <a:cubicBezTo>
                    <a:pt x="1769999" y="530479"/>
                    <a:pt x="1744726" y="528574"/>
                    <a:pt x="1719453" y="526923"/>
                  </a:cubicBezTo>
                  <a:close/>
                  <a:moveTo>
                    <a:pt x="1899285" y="490982"/>
                  </a:moveTo>
                  <a:cubicBezTo>
                    <a:pt x="1924685" y="493522"/>
                    <a:pt x="1950085" y="496316"/>
                    <a:pt x="1975485" y="499110"/>
                  </a:cubicBezTo>
                  <a:lnTo>
                    <a:pt x="1972564" y="524383"/>
                  </a:lnTo>
                  <a:cubicBezTo>
                    <a:pt x="1947418" y="521462"/>
                    <a:pt x="1922145" y="518795"/>
                    <a:pt x="1896745" y="516255"/>
                  </a:cubicBezTo>
                  <a:close/>
                  <a:moveTo>
                    <a:pt x="2074037" y="536956"/>
                  </a:moveTo>
                  <a:cubicBezTo>
                    <a:pt x="2099183" y="540385"/>
                    <a:pt x="2124329" y="543941"/>
                    <a:pt x="2149475" y="547624"/>
                  </a:cubicBezTo>
                  <a:lnTo>
                    <a:pt x="2145792" y="572770"/>
                  </a:lnTo>
                  <a:cubicBezTo>
                    <a:pt x="2120773" y="569087"/>
                    <a:pt x="2095754" y="565531"/>
                    <a:pt x="2070735" y="562102"/>
                  </a:cubicBezTo>
                  <a:close/>
                  <a:moveTo>
                    <a:pt x="2246884" y="588772"/>
                  </a:moveTo>
                  <a:cubicBezTo>
                    <a:pt x="2272030" y="592963"/>
                    <a:pt x="2297176" y="597408"/>
                    <a:pt x="2322195" y="601980"/>
                  </a:cubicBezTo>
                  <a:lnTo>
                    <a:pt x="2317623" y="626999"/>
                  </a:lnTo>
                  <a:cubicBezTo>
                    <a:pt x="2292731" y="622427"/>
                    <a:pt x="2267712" y="617982"/>
                    <a:pt x="2242693" y="613791"/>
                  </a:cubicBezTo>
                  <a:close/>
                  <a:moveTo>
                    <a:pt x="2427605" y="570992"/>
                  </a:moveTo>
                  <a:cubicBezTo>
                    <a:pt x="2452624" y="576072"/>
                    <a:pt x="2477643" y="581406"/>
                    <a:pt x="2502535" y="586867"/>
                  </a:cubicBezTo>
                  <a:lnTo>
                    <a:pt x="2497074" y="611632"/>
                  </a:lnTo>
                  <a:cubicBezTo>
                    <a:pt x="2472309" y="606171"/>
                    <a:pt x="2447417" y="600964"/>
                    <a:pt x="2422525" y="595884"/>
                  </a:cubicBezTo>
                  <a:close/>
                  <a:moveTo>
                    <a:pt x="2596769" y="634492"/>
                  </a:moveTo>
                  <a:cubicBezTo>
                    <a:pt x="2621534" y="640461"/>
                    <a:pt x="2646172" y="646557"/>
                    <a:pt x="2670810" y="652780"/>
                  </a:cubicBezTo>
                  <a:lnTo>
                    <a:pt x="2664587" y="677418"/>
                  </a:lnTo>
                  <a:cubicBezTo>
                    <a:pt x="2640076" y="671195"/>
                    <a:pt x="2615565" y="665099"/>
                    <a:pt x="2590927" y="659257"/>
                  </a:cubicBezTo>
                  <a:close/>
                  <a:moveTo>
                    <a:pt x="2763520" y="703580"/>
                  </a:moveTo>
                  <a:cubicBezTo>
                    <a:pt x="2788031" y="710311"/>
                    <a:pt x="2812542" y="717296"/>
                    <a:pt x="2837053" y="724408"/>
                  </a:cubicBezTo>
                  <a:lnTo>
                    <a:pt x="2829941" y="748792"/>
                  </a:lnTo>
                  <a:cubicBezTo>
                    <a:pt x="2805684" y="741680"/>
                    <a:pt x="2781300" y="734822"/>
                    <a:pt x="2756789" y="728091"/>
                  </a:cubicBezTo>
                  <a:close/>
                  <a:moveTo>
                    <a:pt x="2927604" y="778256"/>
                  </a:moveTo>
                  <a:cubicBezTo>
                    <a:pt x="2951988" y="785876"/>
                    <a:pt x="2976245" y="793623"/>
                    <a:pt x="3000502" y="801624"/>
                  </a:cubicBezTo>
                  <a:lnTo>
                    <a:pt x="2992628" y="825754"/>
                  </a:lnTo>
                  <a:cubicBezTo>
                    <a:pt x="2968498" y="817880"/>
                    <a:pt x="2944368" y="810133"/>
                    <a:pt x="2920112" y="802513"/>
                  </a:cubicBezTo>
                  <a:close/>
                  <a:moveTo>
                    <a:pt x="3089402" y="858520"/>
                  </a:moveTo>
                  <a:cubicBezTo>
                    <a:pt x="3113405" y="866902"/>
                    <a:pt x="3137281" y="875538"/>
                    <a:pt x="3161157" y="884174"/>
                  </a:cubicBezTo>
                  <a:lnTo>
                    <a:pt x="3152394" y="908050"/>
                  </a:lnTo>
                  <a:cubicBezTo>
                    <a:pt x="3128645" y="899414"/>
                    <a:pt x="3104896" y="890778"/>
                    <a:pt x="3080893" y="882523"/>
                  </a:cubicBezTo>
                  <a:close/>
                  <a:moveTo>
                    <a:pt x="3248152" y="944245"/>
                  </a:moveTo>
                  <a:cubicBezTo>
                    <a:pt x="3271901" y="953516"/>
                    <a:pt x="3295523" y="962787"/>
                    <a:pt x="3319145" y="972439"/>
                  </a:cubicBezTo>
                  <a:lnTo>
                    <a:pt x="3309620" y="995934"/>
                  </a:lnTo>
                  <a:cubicBezTo>
                    <a:pt x="3286125" y="986409"/>
                    <a:pt x="3262630" y="977138"/>
                    <a:pt x="3239008" y="967867"/>
                  </a:cubicBezTo>
                  <a:close/>
                  <a:moveTo>
                    <a:pt x="3403981" y="1035177"/>
                  </a:moveTo>
                  <a:cubicBezTo>
                    <a:pt x="3427476" y="1045210"/>
                    <a:pt x="3450844" y="1055370"/>
                    <a:pt x="3474085" y="1065784"/>
                  </a:cubicBezTo>
                  <a:lnTo>
                    <a:pt x="3463798" y="1089025"/>
                  </a:lnTo>
                  <a:cubicBezTo>
                    <a:pt x="3440684" y="1078738"/>
                    <a:pt x="3417443" y="1068578"/>
                    <a:pt x="3394075" y="1058545"/>
                  </a:cubicBezTo>
                  <a:close/>
                  <a:moveTo>
                    <a:pt x="3556762" y="1131443"/>
                  </a:moveTo>
                  <a:cubicBezTo>
                    <a:pt x="3579876" y="1142238"/>
                    <a:pt x="3602737" y="1153160"/>
                    <a:pt x="3625596" y="1164336"/>
                  </a:cubicBezTo>
                  <a:lnTo>
                    <a:pt x="3614547" y="1187196"/>
                  </a:lnTo>
                  <a:cubicBezTo>
                    <a:pt x="3591814" y="1176147"/>
                    <a:pt x="3568954" y="1165225"/>
                    <a:pt x="3545967" y="1154430"/>
                  </a:cubicBezTo>
                  <a:close/>
                  <a:moveTo>
                    <a:pt x="3706114" y="1232789"/>
                  </a:moveTo>
                  <a:cubicBezTo>
                    <a:pt x="3728847" y="1244346"/>
                    <a:pt x="3751326" y="1256157"/>
                    <a:pt x="3773932" y="1267968"/>
                  </a:cubicBezTo>
                  <a:lnTo>
                    <a:pt x="3762121" y="1290447"/>
                  </a:lnTo>
                  <a:cubicBezTo>
                    <a:pt x="3739769" y="1278636"/>
                    <a:pt x="3717290" y="1266952"/>
                    <a:pt x="3694684" y="1255395"/>
                  </a:cubicBezTo>
                  <a:close/>
                  <a:moveTo>
                    <a:pt x="3852037" y="1339088"/>
                  </a:moveTo>
                  <a:cubicBezTo>
                    <a:pt x="3874389" y="1351407"/>
                    <a:pt x="3896487" y="1363980"/>
                    <a:pt x="3918585" y="1376553"/>
                  </a:cubicBezTo>
                  <a:lnTo>
                    <a:pt x="3980815" y="1183386"/>
                  </a:lnTo>
                  <a:cubicBezTo>
                    <a:pt x="3958844" y="1170813"/>
                    <a:pt x="3936746" y="1158367"/>
                    <a:pt x="3914521" y="1146048"/>
                  </a:cubicBezTo>
                  <a:close/>
                  <a:moveTo>
                    <a:pt x="4068953" y="1234948"/>
                  </a:moveTo>
                  <a:cubicBezTo>
                    <a:pt x="4090797" y="1248029"/>
                    <a:pt x="4112514" y="1261237"/>
                    <a:pt x="4134231" y="1274699"/>
                  </a:cubicBezTo>
                  <a:lnTo>
                    <a:pt x="4133215" y="1274064"/>
                  </a:lnTo>
                  <a:cubicBezTo>
                    <a:pt x="4111625" y="1260729"/>
                    <a:pt x="4090035" y="1247521"/>
                    <a:pt x="4068318" y="1234567"/>
                  </a:cubicBezTo>
                  <a:close/>
                  <a:moveTo>
                    <a:pt x="4219702" y="1328674"/>
                  </a:moveTo>
                  <a:cubicBezTo>
                    <a:pt x="4241038" y="1342517"/>
                    <a:pt x="4262374" y="1356360"/>
                    <a:pt x="4283583" y="1370457"/>
                  </a:cubicBezTo>
                  <a:lnTo>
                    <a:pt x="4269486" y="1391539"/>
                  </a:lnTo>
                  <a:cubicBezTo>
                    <a:pt x="4248404" y="1377569"/>
                    <a:pt x="4227195" y="1363599"/>
                    <a:pt x="4205986" y="1349883"/>
                  </a:cubicBezTo>
                  <a:close/>
                  <a:moveTo>
                    <a:pt x="4354068" y="1448943"/>
                  </a:moveTo>
                  <a:cubicBezTo>
                    <a:pt x="4375023" y="1463421"/>
                    <a:pt x="4395851" y="1478153"/>
                    <a:pt x="4416552" y="1492885"/>
                  </a:cubicBezTo>
                  <a:lnTo>
                    <a:pt x="4401820" y="1513586"/>
                  </a:lnTo>
                  <a:cubicBezTo>
                    <a:pt x="4381246" y="1498854"/>
                    <a:pt x="4360545" y="1484249"/>
                    <a:pt x="4339717" y="1469771"/>
                  </a:cubicBezTo>
                  <a:close/>
                  <a:moveTo>
                    <a:pt x="4484370" y="1573784"/>
                  </a:moveTo>
                  <a:cubicBezTo>
                    <a:pt x="4504817" y="1589024"/>
                    <a:pt x="4525137" y="1604391"/>
                    <a:pt x="4545330" y="1619885"/>
                  </a:cubicBezTo>
                  <a:lnTo>
                    <a:pt x="4529836" y="1640078"/>
                  </a:lnTo>
                  <a:cubicBezTo>
                    <a:pt x="4509770" y="1624711"/>
                    <a:pt x="4489450" y="1609344"/>
                    <a:pt x="4469130" y="1594231"/>
                  </a:cubicBezTo>
                  <a:close/>
                  <a:moveTo>
                    <a:pt x="4666615" y="1618742"/>
                  </a:moveTo>
                  <a:cubicBezTo>
                    <a:pt x="4686554" y="1634617"/>
                    <a:pt x="4706239" y="1650619"/>
                    <a:pt x="4725924" y="1666748"/>
                  </a:cubicBezTo>
                  <a:lnTo>
                    <a:pt x="4709795" y="1686433"/>
                  </a:lnTo>
                  <a:cubicBezTo>
                    <a:pt x="4690237" y="1670304"/>
                    <a:pt x="4670552" y="1654429"/>
                    <a:pt x="4650740" y="1638554"/>
                  </a:cubicBezTo>
                  <a:close/>
                  <a:moveTo>
                    <a:pt x="4788154" y="1751965"/>
                  </a:moveTo>
                  <a:cubicBezTo>
                    <a:pt x="4807458" y="1768475"/>
                    <a:pt x="4826762" y="1785239"/>
                    <a:pt x="4845812" y="1802003"/>
                  </a:cubicBezTo>
                  <a:lnTo>
                    <a:pt x="4829048" y="1821053"/>
                  </a:lnTo>
                  <a:cubicBezTo>
                    <a:pt x="4809998" y="1804289"/>
                    <a:pt x="4790821" y="1787779"/>
                    <a:pt x="4771644" y="1771269"/>
                  </a:cubicBezTo>
                  <a:close/>
                  <a:moveTo>
                    <a:pt x="4905121" y="1889252"/>
                  </a:moveTo>
                  <a:cubicBezTo>
                    <a:pt x="4923917" y="1906397"/>
                    <a:pt x="4942586" y="1923796"/>
                    <a:pt x="4961128" y="1941195"/>
                  </a:cubicBezTo>
                  <a:lnTo>
                    <a:pt x="4943729" y="1959737"/>
                  </a:lnTo>
                  <a:cubicBezTo>
                    <a:pt x="4925314" y="1942338"/>
                    <a:pt x="4906645" y="1925193"/>
                    <a:pt x="4887976" y="1908048"/>
                  </a:cubicBezTo>
                  <a:close/>
                  <a:moveTo>
                    <a:pt x="5017516" y="2030476"/>
                  </a:moveTo>
                  <a:cubicBezTo>
                    <a:pt x="5035677" y="2048256"/>
                    <a:pt x="5053838" y="2066163"/>
                    <a:pt x="5071745" y="2084197"/>
                  </a:cubicBezTo>
                  <a:lnTo>
                    <a:pt x="5053711" y="2102104"/>
                  </a:lnTo>
                  <a:cubicBezTo>
                    <a:pt x="5035804" y="2084197"/>
                    <a:pt x="5017897" y="2066290"/>
                    <a:pt x="4999736" y="2048637"/>
                  </a:cubicBezTo>
                  <a:close/>
                  <a:moveTo>
                    <a:pt x="5125085" y="2175256"/>
                  </a:moveTo>
                  <a:cubicBezTo>
                    <a:pt x="5142738" y="2193671"/>
                    <a:pt x="5160137" y="2212213"/>
                    <a:pt x="5177536" y="2230755"/>
                  </a:cubicBezTo>
                  <a:lnTo>
                    <a:pt x="5158994" y="2248027"/>
                  </a:lnTo>
                  <a:cubicBezTo>
                    <a:pt x="5141722" y="2229485"/>
                    <a:pt x="5124323" y="2211070"/>
                    <a:pt x="5106797" y="2192782"/>
                  </a:cubicBezTo>
                  <a:close/>
                  <a:moveTo>
                    <a:pt x="5227828" y="2323592"/>
                  </a:moveTo>
                  <a:cubicBezTo>
                    <a:pt x="5244846" y="2342515"/>
                    <a:pt x="5261610" y="2361692"/>
                    <a:pt x="5278374" y="2380869"/>
                  </a:cubicBezTo>
                  <a:lnTo>
                    <a:pt x="5259197" y="2397506"/>
                  </a:lnTo>
                  <a:cubicBezTo>
                    <a:pt x="5242560" y="2378329"/>
                    <a:pt x="5225796" y="2359406"/>
                    <a:pt x="5208905" y="2340483"/>
                  </a:cubicBezTo>
                  <a:close/>
                  <a:moveTo>
                    <a:pt x="5325491" y="2475230"/>
                  </a:moveTo>
                  <a:cubicBezTo>
                    <a:pt x="5341874" y="2494788"/>
                    <a:pt x="5358003" y="2514346"/>
                    <a:pt x="5374132" y="2534158"/>
                  </a:cubicBezTo>
                  <a:lnTo>
                    <a:pt x="5354447" y="2550160"/>
                  </a:lnTo>
                  <a:cubicBezTo>
                    <a:pt x="5338445" y="2530475"/>
                    <a:pt x="5322316" y="2510917"/>
                    <a:pt x="5306060" y="2491486"/>
                  </a:cubicBezTo>
                  <a:close/>
                  <a:moveTo>
                    <a:pt x="5418074" y="2630043"/>
                  </a:moveTo>
                  <a:cubicBezTo>
                    <a:pt x="5433695" y="2650109"/>
                    <a:pt x="5449316" y="2670302"/>
                    <a:pt x="5464683" y="2690622"/>
                  </a:cubicBezTo>
                  <a:lnTo>
                    <a:pt x="5444490" y="2705989"/>
                  </a:lnTo>
                  <a:cubicBezTo>
                    <a:pt x="5429123" y="2685796"/>
                    <a:pt x="5413756" y="2665730"/>
                    <a:pt x="5398135" y="2645791"/>
                  </a:cubicBezTo>
                  <a:close/>
                  <a:moveTo>
                    <a:pt x="5505450" y="2788031"/>
                  </a:moveTo>
                  <a:cubicBezTo>
                    <a:pt x="5520436" y="2808605"/>
                    <a:pt x="5535295" y="2829306"/>
                    <a:pt x="5550027" y="2850134"/>
                  </a:cubicBezTo>
                  <a:lnTo>
                    <a:pt x="5529326" y="2864739"/>
                  </a:lnTo>
                  <a:cubicBezTo>
                    <a:pt x="5514721" y="2844038"/>
                    <a:pt x="5499989" y="2823464"/>
                    <a:pt x="5485003" y="2803017"/>
                  </a:cubicBezTo>
                  <a:close/>
                  <a:moveTo>
                    <a:pt x="5587492" y="2948813"/>
                  </a:moveTo>
                  <a:cubicBezTo>
                    <a:pt x="5601716" y="2969895"/>
                    <a:pt x="5615940" y="2990977"/>
                    <a:pt x="5629910" y="3012313"/>
                  </a:cubicBezTo>
                  <a:lnTo>
                    <a:pt x="5608701" y="3026283"/>
                  </a:lnTo>
                  <a:cubicBezTo>
                    <a:pt x="5594731" y="3005074"/>
                    <a:pt x="5580761" y="2983992"/>
                    <a:pt x="5566537" y="2963164"/>
                  </a:cubicBezTo>
                  <a:close/>
                  <a:moveTo>
                    <a:pt x="5664073" y="3112262"/>
                  </a:moveTo>
                  <a:cubicBezTo>
                    <a:pt x="5677662" y="3133852"/>
                    <a:pt x="5691124" y="3155442"/>
                    <a:pt x="5704332" y="3177159"/>
                  </a:cubicBezTo>
                  <a:lnTo>
                    <a:pt x="5682615" y="3190367"/>
                  </a:lnTo>
                  <a:cubicBezTo>
                    <a:pt x="5669407" y="3168777"/>
                    <a:pt x="5656072" y="3147187"/>
                    <a:pt x="5642483" y="3125724"/>
                  </a:cubicBezTo>
                  <a:close/>
                  <a:moveTo>
                    <a:pt x="5734939" y="3277997"/>
                  </a:moveTo>
                  <a:cubicBezTo>
                    <a:pt x="5747766" y="3299968"/>
                    <a:pt x="5760466" y="3322066"/>
                    <a:pt x="5773039" y="3344164"/>
                  </a:cubicBezTo>
                  <a:lnTo>
                    <a:pt x="5750941" y="3356610"/>
                  </a:lnTo>
                  <a:cubicBezTo>
                    <a:pt x="5738495" y="3334512"/>
                    <a:pt x="5725795" y="3312541"/>
                    <a:pt x="5713095" y="3290697"/>
                  </a:cubicBezTo>
                  <a:close/>
                  <a:moveTo>
                    <a:pt x="5800471" y="3446145"/>
                  </a:moveTo>
                  <a:cubicBezTo>
                    <a:pt x="5812536" y="3468497"/>
                    <a:pt x="5824474" y="3490976"/>
                    <a:pt x="5836285" y="3513582"/>
                  </a:cubicBezTo>
                  <a:lnTo>
                    <a:pt x="5813806" y="3525266"/>
                  </a:lnTo>
                  <a:cubicBezTo>
                    <a:pt x="5802122" y="3502787"/>
                    <a:pt x="5790184" y="3480435"/>
                    <a:pt x="5778246" y="3458210"/>
                  </a:cubicBezTo>
                  <a:close/>
                  <a:moveTo>
                    <a:pt x="5860288" y="3616325"/>
                  </a:moveTo>
                  <a:cubicBezTo>
                    <a:pt x="5871591" y="3639185"/>
                    <a:pt x="5882767" y="3662045"/>
                    <a:pt x="5893816" y="3685032"/>
                  </a:cubicBezTo>
                  <a:lnTo>
                    <a:pt x="5870956" y="3695954"/>
                  </a:lnTo>
                  <a:cubicBezTo>
                    <a:pt x="5860034" y="3673094"/>
                    <a:pt x="5848858" y="3650234"/>
                    <a:pt x="5837555" y="3627628"/>
                  </a:cubicBezTo>
                  <a:close/>
                  <a:moveTo>
                    <a:pt x="5914136" y="3788537"/>
                  </a:moveTo>
                  <a:cubicBezTo>
                    <a:pt x="5924677" y="3811651"/>
                    <a:pt x="5935091" y="3834892"/>
                    <a:pt x="5945251" y="3858260"/>
                  </a:cubicBezTo>
                  <a:lnTo>
                    <a:pt x="5922010" y="3868420"/>
                  </a:lnTo>
                  <a:cubicBezTo>
                    <a:pt x="5911850" y="3845179"/>
                    <a:pt x="5901436" y="3822065"/>
                    <a:pt x="5891022" y="3798951"/>
                  </a:cubicBezTo>
                  <a:close/>
                  <a:moveTo>
                    <a:pt x="5962142" y="3962400"/>
                  </a:moveTo>
                  <a:cubicBezTo>
                    <a:pt x="5971921" y="3985895"/>
                    <a:pt x="5981446" y="4009390"/>
                    <a:pt x="5990844" y="4033139"/>
                  </a:cubicBezTo>
                  <a:lnTo>
                    <a:pt x="5967222" y="4042537"/>
                  </a:lnTo>
                  <a:cubicBezTo>
                    <a:pt x="5957824" y="4019042"/>
                    <a:pt x="5948299" y="3995547"/>
                    <a:pt x="5938647" y="3972179"/>
                  </a:cubicBezTo>
                  <a:close/>
                  <a:moveTo>
                    <a:pt x="6004179" y="4137914"/>
                  </a:moveTo>
                  <a:cubicBezTo>
                    <a:pt x="6013196" y="4161790"/>
                    <a:pt x="6021959" y="4185666"/>
                    <a:pt x="6030595" y="4209669"/>
                  </a:cubicBezTo>
                  <a:lnTo>
                    <a:pt x="6006719" y="4218305"/>
                  </a:lnTo>
                  <a:cubicBezTo>
                    <a:pt x="5998083" y="4194429"/>
                    <a:pt x="5989447" y="4170680"/>
                    <a:pt x="5980430" y="4146931"/>
                  </a:cubicBezTo>
                  <a:close/>
                  <a:moveTo>
                    <a:pt x="6040374" y="4314698"/>
                  </a:moveTo>
                  <a:cubicBezTo>
                    <a:pt x="6048502" y="4338828"/>
                    <a:pt x="6056503" y="4362958"/>
                    <a:pt x="6064377" y="4387342"/>
                  </a:cubicBezTo>
                  <a:lnTo>
                    <a:pt x="6040247" y="4395089"/>
                  </a:lnTo>
                  <a:cubicBezTo>
                    <a:pt x="6032500" y="4370959"/>
                    <a:pt x="6024499" y="4346829"/>
                    <a:pt x="6016371" y="4322826"/>
                  </a:cubicBezTo>
                  <a:close/>
                  <a:moveTo>
                    <a:pt x="6070600" y="4492625"/>
                  </a:moveTo>
                  <a:cubicBezTo>
                    <a:pt x="6077966" y="4517009"/>
                    <a:pt x="6085078" y="4541393"/>
                    <a:pt x="6092063" y="4565904"/>
                  </a:cubicBezTo>
                  <a:lnTo>
                    <a:pt x="6067679" y="4572889"/>
                  </a:lnTo>
                  <a:cubicBezTo>
                    <a:pt x="6060694" y="4548505"/>
                    <a:pt x="6053582" y="4524248"/>
                    <a:pt x="6046343" y="4499991"/>
                  </a:cubicBezTo>
                  <a:close/>
                  <a:moveTo>
                    <a:pt x="6094730" y="4671568"/>
                  </a:moveTo>
                  <a:cubicBezTo>
                    <a:pt x="6101207" y="4696206"/>
                    <a:pt x="6107557" y="4720844"/>
                    <a:pt x="6113653" y="4745482"/>
                  </a:cubicBezTo>
                  <a:lnTo>
                    <a:pt x="6089015" y="4751578"/>
                  </a:lnTo>
                  <a:cubicBezTo>
                    <a:pt x="6082919" y="4726940"/>
                    <a:pt x="6076569" y="4702429"/>
                    <a:pt x="6070219" y="4677918"/>
                  </a:cubicBezTo>
                  <a:close/>
                  <a:moveTo>
                    <a:pt x="6112764" y="4850892"/>
                  </a:moveTo>
                  <a:cubicBezTo>
                    <a:pt x="6118479" y="4875784"/>
                    <a:pt x="6123940" y="4900676"/>
                    <a:pt x="6129274" y="4925568"/>
                  </a:cubicBezTo>
                  <a:lnTo>
                    <a:pt x="6104382" y="4930902"/>
                  </a:lnTo>
                  <a:cubicBezTo>
                    <a:pt x="6099048" y="4906010"/>
                    <a:pt x="6093587" y="4881245"/>
                    <a:pt x="6087999" y="4856607"/>
                  </a:cubicBezTo>
                  <a:close/>
                  <a:moveTo>
                    <a:pt x="6124702" y="5031105"/>
                  </a:moveTo>
                  <a:cubicBezTo>
                    <a:pt x="6129528" y="5055997"/>
                    <a:pt x="6134100" y="5081016"/>
                    <a:pt x="6138545" y="5106162"/>
                  </a:cubicBezTo>
                  <a:lnTo>
                    <a:pt x="6113526" y="5110607"/>
                  </a:lnTo>
                  <a:cubicBezTo>
                    <a:pt x="6109081" y="5085715"/>
                    <a:pt x="6104509" y="5060823"/>
                    <a:pt x="6099683" y="5035931"/>
                  </a:cubicBezTo>
                  <a:close/>
                  <a:moveTo>
                    <a:pt x="6130417" y="5211572"/>
                  </a:moveTo>
                  <a:cubicBezTo>
                    <a:pt x="6134354" y="5236718"/>
                    <a:pt x="6138164" y="5261864"/>
                    <a:pt x="6141720" y="5287010"/>
                  </a:cubicBezTo>
                  <a:lnTo>
                    <a:pt x="6116574" y="5290566"/>
                  </a:lnTo>
                  <a:cubicBezTo>
                    <a:pt x="6113018" y="5265420"/>
                    <a:pt x="6109208" y="5240401"/>
                    <a:pt x="6105271" y="5215509"/>
                  </a:cubicBezTo>
                  <a:close/>
                  <a:moveTo>
                    <a:pt x="6130036" y="5391785"/>
                  </a:moveTo>
                  <a:cubicBezTo>
                    <a:pt x="6133211" y="5417058"/>
                    <a:pt x="6136132" y="5442458"/>
                    <a:pt x="6138926" y="5467858"/>
                  </a:cubicBezTo>
                  <a:lnTo>
                    <a:pt x="6113653" y="5470652"/>
                  </a:lnTo>
                  <a:cubicBezTo>
                    <a:pt x="6110859" y="5445379"/>
                    <a:pt x="6107938" y="5420106"/>
                    <a:pt x="6104890" y="5394960"/>
                  </a:cubicBezTo>
                  <a:close/>
                  <a:moveTo>
                    <a:pt x="6123813" y="5572252"/>
                  </a:moveTo>
                  <a:cubicBezTo>
                    <a:pt x="6126099" y="5597525"/>
                    <a:pt x="6128131" y="5622925"/>
                    <a:pt x="6130036" y="5648325"/>
                  </a:cubicBezTo>
                  <a:lnTo>
                    <a:pt x="6104763" y="5650230"/>
                  </a:lnTo>
                  <a:cubicBezTo>
                    <a:pt x="6102858" y="5624957"/>
                    <a:pt x="6100826" y="5599684"/>
                    <a:pt x="6098540" y="5574538"/>
                  </a:cubicBezTo>
                  <a:close/>
                  <a:moveTo>
                    <a:pt x="6111494" y="5752338"/>
                  </a:moveTo>
                  <a:cubicBezTo>
                    <a:pt x="6112891" y="5777738"/>
                    <a:pt x="6114161" y="5803138"/>
                    <a:pt x="6115177" y="5828538"/>
                  </a:cubicBezTo>
                  <a:lnTo>
                    <a:pt x="6089777" y="5829554"/>
                  </a:lnTo>
                  <a:cubicBezTo>
                    <a:pt x="6088761" y="5804281"/>
                    <a:pt x="6087491" y="5779008"/>
                    <a:pt x="6086094" y="5753735"/>
                  </a:cubicBezTo>
                  <a:close/>
                  <a:moveTo>
                    <a:pt x="6093079" y="5931535"/>
                  </a:moveTo>
                  <a:cubicBezTo>
                    <a:pt x="6093714" y="5957062"/>
                    <a:pt x="6094095" y="5982462"/>
                    <a:pt x="6094222" y="6008116"/>
                  </a:cubicBezTo>
                  <a:lnTo>
                    <a:pt x="6068822" y="6008370"/>
                  </a:lnTo>
                  <a:cubicBezTo>
                    <a:pt x="6068568" y="5982970"/>
                    <a:pt x="6068187" y="5957570"/>
                    <a:pt x="6067679" y="5932170"/>
                  </a:cubicBezTo>
                  <a:close/>
                  <a:moveTo>
                    <a:pt x="6068822" y="6110986"/>
                  </a:moveTo>
                  <a:cubicBezTo>
                    <a:pt x="6068568" y="6136513"/>
                    <a:pt x="6068060" y="6162040"/>
                    <a:pt x="6067552" y="6187440"/>
                  </a:cubicBezTo>
                  <a:lnTo>
                    <a:pt x="6042152" y="6186805"/>
                  </a:lnTo>
                  <a:cubicBezTo>
                    <a:pt x="6042787" y="6161532"/>
                    <a:pt x="6043168" y="6136132"/>
                    <a:pt x="6043422" y="6110605"/>
                  </a:cubicBezTo>
                  <a:close/>
                  <a:moveTo>
                    <a:pt x="6038596" y="6288659"/>
                  </a:moveTo>
                  <a:cubicBezTo>
                    <a:pt x="6037453" y="6314186"/>
                    <a:pt x="6036183" y="6339586"/>
                    <a:pt x="6034786" y="6364859"/>
                  </a:cubicBezTo>
                  <a:lnTo>
                    <a:pt x="6009386" y="6363335"/>
                  </a:lnTo>
                  <a:cubicBezTo>
                    <a:pt x="6010783" y="6338062"/>
                    <a:pt x="6012180" y="6312789"/>
                    <a:pt x="6013196" y="6287389"/>
                  </a:cubicBezTo>
                  <a:close/>
                  <a:moveTo>
                    <a:pt x="6002528" y="6465443"/>
                  </a:moveTo>
                  <a:cubicBezTo>
                    <a:pt x="6000623" y="6490843"/>
                    <a:pt x="5998464" y="6516116"/>
                    <a:pt x="5996178" y="6541389"/>
                  </a:cubicBezTo>
                  <a:lnTo>
                    <a:pt x="5970905" y="6539103"/>
                  </a:lnTo>
                  <a:cubicBezTo>
                    <a:pt x="5973191" y="6513957"/>
                    <a:pt x="5975350" y="6488684"/>
                    <a:pt x="5977255" y="6463538"/>
                  </a:cubicBezTo>
                  <a:close/>
                  <a:moveTo>
                    <a:pt x="5960618" y="6640830"/>
                  </a:moveTo>
                  <a:cubicBezTo>
                    <a:pt x="5957824" y="6666230"/>
                    <a:pt x="5954776" y="6691503"/>
                    <a:pt x="5951601" y="6716776"/>
                  </a:cubicBezTo>
                  <a:lnTo>
                    <a:pt x="5926455" y="6713601"/>
                  </a:lnTo>
                  <a:cubicBezTo>
                    <a:pt x="5929630" y="6688455"/>
                    <a:pt x="5932551" y="6663309"/>
                    <a:pt x="5935345" y="6638036"/>
                  </a:cubicBezTo>
                  <a:close/>
                  <a:moveTo>
                    <a:pt x="5912739" y="6814820"/>
                  </a:moveTo>
                  <a:cubicBezTo>
                    <a:pt x="5909056" y="6840093"/>
                    <a:pt x="5905246" y="6865239"/>
                    <a:pt x="5901309" y="6890258"/>
                  </a:cubicBezTo>
                  <a:lnTo>
                    <a:pt x="5876290" y="6886194"/>
                  </a:lnTo>
                  <a:cubicBezTo>
                    <a:pt x="5880227" y="6861175"/>
                    <a:pt x="5884037" y="6836156"/>
                    <a:pt x="5887720" y="6811137"/>
                  </a:cubicBezTo>
                  <a:close/>
                  <a:moveTo>
                    <a:pt x="5859145" y="6987159"/>
                  </a:moveTo>
                  <a:cubicBezTo>
                    <a:pt x="5854700" y="7012178"/>
                    <a:pt x="5850001" y="7037197"/>
                    <a:pt x="5845175" y="7062089"/>
                  </a:cubicBezTo>
                  <a:lnTo>
                    <a:pt x="5820283" y="7057263"/>
                  </a:lnTo>
                  <a:cubicBezTo>
                    <a:pt x="5825109" y="7032498"/>
                    <a:pt x="5829808" y="7007606"/>
                    <a:pt x="5834253" y="6982587"/>
                  </a:cubicBezTo>
                  <a:close/>
                  <a:moveTo>
                    <a:pt x="5799836" y="7157339"/>
                  </a:moveTo>
                  <a:cubicBezTo>
                    <a:pt x="5794502" y="7182231"/>
                    <a:pt x="5788914" y="7207123"/>
                    <a:pt x="5783199" y="7232015"/>
                  </a:cubicBezTo>
                  <a:lnTo>
                    <a:pt x="5758434" y="7226300"/>
                  </a:lnTo>
                  <a:cubicBezTo>
                    <a:pt x="5764149" y="7201662"/>
                    <a:pt x="5769610" y="7176897"/>
                    <a:pt x="5774944" y="7152005"/>
                  </a:cubicBezTo>
                  <a:close/>
                  <a:moveTo>
                    <a:pt x="5734558" y="7325614"/>
                  </a:moveTo>
                  <a:cubicBezTo>
                    <a:pt x="5728335" y="7350379"/>
                    <a:pt x="5721985" y="7375017"/>
                    <a:pt x="5715508" y="7399528"/>
                  </a:cubicBezTo>
                  <a:lnTo>
                    <a:pt x="5690997" y="7393051"/>
                  </a:lnTo>
                  <a:cubicBezTo>
                    <a:pt x="5697474" y="7368540"/>
                    <a:pt x="5703824" y="7344029"/>
                    <a:pt x="5710047" y="7319391"/>
                  </a:cubicBezTo>
                  <a:close/>
                  <a:moveTo>
                    <a:pt x="5663819" y="7491603"/>
                  </a:moveTo>
                  <a:cubicBezTo>
                    <a:pt x="5656834" y="7516114"/>
                    <a:pt x="5649595" y="7540498"/>
                    <a:pt x="5642229" y="7564755"/>
                  </a:cubicBezTo>
                  <a:lnTo>
                    <a:pt x="5617972" y="7557389"/>
                  </a:lnTo>
                  <a:cubicBezTo>
                    <a:pt x="5625338" y="7533132"/>
                    <a:pt x="5632450" y="7508875"/>
                    <a:pt x="5639435" y="7484618"/>
                  </a:cubicBezTo>
                  <a:close/>
                  <a:moveTo>
                    <a:pt x="5587492" y="7655052"/>
                  </a:moveTo>
                  <a:cubicBezTo>
                    <a:pt x="5579618" y="7679309"/>
                    <a:pt x="5571617" y="7703439"/>
                    <a:pt x="5563362" y="7727569"/>
                  </a:cubicBezTo>
                  <a:lnTo>
                    <a:pt x="5539359" y="7719441"/>
                  </a:lnTo>
                  <a:cubicBezTo>
                    <a:pt x="5547487" y="7695438"/>
                    <a:pt x="5555488" y="7671435"/>
                    <a:pt x="5563362" y="7647305"/>
                  </a:cubicBezTo>
                  <a:close/>
                  <a:moveTo>
                    <a:pt x="5505577" y="7815834"/>
                  </a:moveTo>
                  <a:cubicBezTo>
                    <a:pt x="5496941" y="7839837"/>
                    <a:pt x="5488051" y="7863713"/>
                    <a:pt x="5479034" y="7887462"/>
                  </a:cubicBezTo>
                  <a:lnTo>
                    <a:pt x="5455285" y="7878445"/>
                  </a:lnTo>
                  <a:cubicBezTo>
                    <a:pt x="5464302" y="7854696"/>
                    <a:pt x="5473065" y="7830947"/>
                    <a:pt x="5481701" y="7807071"/>
                  </a:cubicBezTo>
                  <a:close/>
                  <a:moveTo>
                    <a:pt x="5418201" y="7973695"/>
                  </a:moveTo>
                  <a:cubicBezTo>
                    <a:pt x="5408803" y="7997317"/>
                    <a:pt x="5399151" y="8020812"/>
                    <a:pt x="5389372" y="8044307"/>
                  </a:cubicBezTo>
                  <a:lnTo>
                    <a:pt x="5365877" y="8034528"/>
                  </a:lnTo>
                  <a:cubicBezTo>
                    <a:pt x="5375656" y="8011160"/>
                    <a:pt x="5385181" y="7987792"/>
                    <a:pt x="5394579" y="7964297"/>
                  </a:cubicBezTo>
                  <a:close/>
                  <a:moveTo>
                    <a:pt x="5325491" y="8128508"/>
                  </a:moveTo>
                  <a:cubicBezTo>
                    <a:pt x="5315204" y="8151876"/>
                    <a:pt x="5304790" y="8175117"/>
                    <a:pt x="5294249" y="8198231"/>
                  </a:cubicBezTo>
                  <a:lnTo>
                    <a:pt x="5271135" y="8187690"/>
                  </a:lnTo>
                  <a:cubicBezTo>
                    <a:pt x="5281676" y="8164703"/>
                    <a:pt x="5292090" y="8141589"/>
                    <a:pt x="5302250" y="8118348"/>
                  </a:cubicBezTo>
                  <a:close/>
                  <a:moveTo>
                    <a:pt x="5227701" y="8280146"/>
                  </a:moveTo>
                  <a:cubicBezTo>
                    <a:pt x="5216652" y="8303133"/>
                    <a:pt x="5205476" y="8325993"/>
                    <a:pt x="5194046" y="8348853"/>
                  </a:cubicBezTo>
                  <a:lnTo>
                    <a:pt x="5171313" y="8337550"/>
                  </a:lnTo>
                  <a:cubicBezTo>
                    <a:pt x="5182616" y="8314817"/>
                    <a:pt x="5193792" y="8292084"/>
                    <a:pt x="5204841" y="8269224"/>
                  </a:cubicBezTo>
                  <a:close/>
                  <a:moveTo>
                    <a:pt x="5124831" y="8428609"/>
                  </a:moveTo>
                  <a:cubicBezTo>
                    <a:pt x="5113020" y="8451215"/>
                    <a:pt x="5101082" y="8473567"/>
                    <a:pt x="5088890" y="8495919"/>
                  </a:cubicBezTo>
                  <a:lnTo>
                    <a:pt x="5066538" y="8483854"/>
                  </a:lnTo>
                  <a:cubicBezTo>
                    <a:pt x="5078603" y="8461629"/>
                    <a:pt x="5090541" y="8439277"/>
                    <a:pt x="5102225" y="8416798"/>
                  </a:cubicBezTo>
                  <a:close/>
                  <a:moveTo>
                    <a:pt x="5016881" y="8573262"/>
                  </a:moveTo>
                  <a:cubicBezTo>
                    <a:pt x="5004308" y="8595360"/>
                    <a:pt x="4991608" y="8617458"/>
                    <a:pt x="4978654" y="8639429"/>
                  </a:cubicBezTo>
                  <a:lnTo>
                    <a:pt x="4956683" y="8626602"/>
                  </a:lnTo>
                  <a:cubicBezTo>
                    <a:pt x="4969510" y="8604758"/>
                    <a:pt x="4982210" y="8582787"/>
                    <a:pt x="4994656" y="8560816"/>
                  </a:cubicBezTo>
                  <a:close/>
                  <a:moveTo>
                    <a:pt x="4904105" y="8714232"/>
                  </a:moveTo>
                  <a:cubicBezTo>
                    <a:pt x="4890770" y="8735949"/>
                    <a:pt x="4877308" y="8757539"/>
                    <a:pt x="4863719" y="8779129"/>
                  </a:cubicBezTo>
                  <a:lnTo>
                    <a:pt x="4842256" y="8765540"/>
                  </a:lnTo>
                  <a:cubicBezTo>
                    <a:pt x="4855845" y="8744077"/>
                    <a:pt x="4869180" y="8722614"/>
                    <a:pt x="4882515" y="8701024"/>
                  </a:cubicBezTo>
                  <a:close/>
                  <a:moveTo>
                    <a:pt x="4786884" y="8851392"/>
                  </a:moveTo>
                  <a:cubicBezTo>
                    <a:pt x="4772914" y="8872601"/>
                    <a:pt x="4758690" y="8893810"/>
                    <a:pt x="4744339" y="8914765"/>
                  </a:cubicBezTo>
                  <a:lnTo>
                    <a:pt x="4723384" y="8900414"/>
                  </a:lnTo>
                  <a:cubicBezTo>
                    <a:pt x="4737608" y="8879459"/>
                    <a:pt x="4751705" y="8858504"/>
                    <a:pt x="4765675" y="8837295"/>
                  </a:cubicBezTo>
                  <a:close/>
                  <a:moveTo>
                    <a:pt x="4664964" y="8984361"/>
                  </a:moveTo>
                  <a:cubicBezTo>
                    <a:pt x="4650232" y="9005189"/>
                    <a:pt x="4635373" y="9025763"/>
                    <a:pt x="4620387" y="9046337"/>
                  </a:cubicBezTo>
                  <a:lnTo>
                    <a:pt x="4599940" y="9031351"/>
                  </a:lnTo>
                  <a:cubicBezTo>
                    <a:pt x="4614926" y="9010904"/>
                    <a:pt x="4629658" y="8990330"/>
                    <a:pt x="4644390" y="8969629"/>
                  </a:cubicBezTo>
                  <a:close/>
                  <a:moveTo>
                    <a:pt x="4538853" y="9113266"/>
                  </a:moveTo>
                  <a:cubicBezTo>
                    <a:pt x="4523486" y="9133586"/>
                    <a:pt x="4507865" y="9153652"/>
                    <a:pt x="4492117" y="9173718"/>
                  </a:cubicBezTo>
                  <a:lnTo>
                    <a:pt x="4472178" y="9158097"/>
                  </a:lnTo>
                  <a:cubicBezTo>
                    <a:pt x="4487799" y="9138158"/>
                    <a:pt x="4503293" y="9118092"/>
                    <a:pt x="4518660" y="9097899"/>
                  </a:cubicBezTo>
                  <a:close/>
                  <a:moveTo>
                    <a:pt x="4408424" y="9237853"/>
                  </a:moveTo>
                  <a:cubicBezTo>
                    <a:pt x="4392295" y="9257538"/>
                    <a:pt x="4376166" y="9277223"/>
                    <a:pt x="4359783" y="9296654"/>
                  </a:cubicBezTo>
                  <a:lnTo>
                    <a:pt x="4340352" y="9280271"/>
                  </a:lnTo>
                  <a:cubicBezTo>
                    <a:pt x="4356608" y="9260840"/>
                    <a:pt x="4372737" y="9241282"/>
                    <a:pt x="4388866" y="9221724"/>
                  </a:cubicBezTo>
                  <a:close/>
                  <a:moveTo>
                    <a:pt x="4273931" y="9357995"/>
                  </a:moveTo>
                  <a:cubicBezTo>
                    <a:pt x="4257167" y="9377172"/>
                    <a:pt x="4240276" y="9396222"/>
                    <a:pt x="4223258" y="9415145"/>
                  </a:cubicBezTo>
                  <a:lnTo>
                    <a:pt x="4204335" y="9398127"/>
                  </a:lnTo>
                  <a:cubicBezTo>
                    <a:pt x="4221226" y="9379331"/>
                    <a:pt x="4238117" y="9360281"/>
                    <a:pt x="4254754" y="9341231"/>
                  </a:cubicBezTo>
                  <a:close/>
                  <a:moveTo>
                    <a:pt x="4135374" y="9473565"/>
                  </a:moveTo>
                  <a:cubicBezTo>
                    <a:pt x="4117975" y="9492234"/>
                    <a:pt x="4100449" y="9510649"/>
                    <a:pt x="4082923" y="9529064"/>
                  </a:cubicBezTo>
                  <a:lnTo>
                    <a:pt x="4064635" y="9511411"/>
                  </a:lnTo>
                  <a:cubicBezTo>
                    <a:pt x="4082161" y="9493123"/>
                    <a:pt x="4099560" y="9474708"/>
                    <a:pt x="4116959" y="9456166"/>
                  </a:cubicBezTo>
                  <a:close/>
                  <a:moveTo>
                    <a:pt x="3993261" y="9584436"/>
                  </a:moveTo>
                  <a:cubicBezTo>
                    <a:pt x="3975227" y="9602470"/>
                    <a:pt x="3957193" y="9620377"/>
                    <a:pt x="3938905" y="9638157"/>
                  </a:cubicBezTo>
                  <a:lnTo>
                    <a:pt x="3921125" y="9619996"/>
                  </a:lnTo>
                  <a:cubicBezTo>
                    <a:pt x="3939286" y="9602343"/>
                    <a:pt x="3957320" y="9584563"/>
                    <a:pt x="3975227" y="9566529"/>
                  </a:cubicBezTo>
                  <a:close/>
                  <a:moveTo>
                    <a:pt x="3847211" y="9690608"/>
                  </a:moveTo>
                  <a:cubicBezTo>
                    <a:pt x="3828669" y="9708007"/>
                    <a:pt x="3809873" y="9725279"/>
                    <a:pt x="3791077" y="9742424"/>
                  </a:cubicBezTo>
                  <a:lnTo>
                    <a:pt x="3773932" y="9723628"/>
                  </a:lnTo>
                  <a:cubicBezTo>
                    <a:pt x="3792728" y="9706610"/>
                    <a:pt x="3811270" y="9689338"/>
                    <a:pt x="3829812" y="9672066"/>
                  </a:cubicBezTo>
                  <a:close/>
                  <a:moveTo>
                    <a:pt x="3697732" y="9791700"/>
                  </a:moveTo>
                  <a:cubicBezTo>
                    <a:pt x="3678555" y="9808464"/>
                    <a:pt x="3659378" y="9825101"/>
                    <a:pt x="3639947" y="9841611"/>
                  </a:cubicBezTo>
                  <a:lnTo>
                    <a:pt x="3623437" y="9822307"/>
                  </a:lnTo>
                  <a:cubicBezTo>
                    <a:pt x="3642741" y="9805924"/>
                    <a:pt x="3661918" y="9789287"/>
                    <a:pt x="3680968" y="9772650"/>
                  </a:cubicBezTo>
                  <a:close/>
                  <a:moveTo>
                    <a:pt x="3544951" y="9887839"/>
                  </a:moveTo>
                  <a:cubicBezTo>
                    <a:pt x="3525266" y="9903968"/>
                    <a:pt x="3505454" y="9919970"/>
                    <a:pt x="3485515" y="9935845"/>
                  </a:cubicBezTo>
                  <a:lnTo>
                    <a:pt x="3469767" y="9915906"/>
                  </a:lnTo>
                  <a:cubicBezTo>
                    <a:pt x="3489579" y="9900158"/>
                    <a:pt x="3509264" y="9884283"/>
                    <a:pt x="3528949" y="9868154"/>
                  </a:cubicBezTo>
                  <a:close/>
                  <a:moveTo>
                    <a:pt x="3389249" y="9978771"/>
                  </a:moveTo>
                  <a:cubicBezTo>
                    <a:pt x="3369056" y="9994265"/>
                    <a:pt x="3348736" y="10009505"/>
                    <a:pt x="3328289" y="10024745"/>
                  </a:cubicBezTo>
                  <a:lnTo>
                    <a:pt x="3313176" y="10004298"/>
                  </a:lnTo>
                  <a:cubicBezTo>
                    <a:pt x="3333496" y="9989185"/>
                    <a:pt x="3353816" y="9973945"/>
                    <a:pt x="3373882" y="9958578"/>
                  </a:cubicBezTo>
                  <a:close/>
                  <a:moveTo>
                    <a:pt x="3230499" y="10064369"/>
                  </a:moveTo>
                  <a:cubicBezTo>
                    <a:pt x="3209798" y="10079101"/>
                    <a:pt x="3188970" y="10093833"/>
                    <a:pt x="3168015" y="10108311"/>
                  </a:cubicBezTo>
                  <a:lnTo>
                    <a:pt x="3153537" y="10087356"/>
                  </a:lnTo>
                  <a:cubicBezTo>
                    <a:pt x="3174365" y="10073005"/>
                    <a:pt x="3195193" y="10058400"/>
                    <a:pt x="3215767" y="10043668"/>
                  </a:cubicBezTo>
                  <a:close/>
                  <a:moveTo>
                    <a:pt x="3068955" y="10144633"/>
                  </a:moveTo>
                  <a:cubicBezTo>
                    <a:pt x="3047746" y="10158730"/>
                    <a:pt x="3026410" y="10172573"/>
                    <a:pt x="3005074" y="10186416"/>
                  </a:cubicBezTo>
                  <a:lnTo>
                    <a:pt x="2991358" y="10165080"/>
                  </a:lnTo>
                  <a:cubicBezTo>
                    <a:pt x="3012694" y="10151364"/>
                    <a:pt x="3033903" y="10137521"/>
                    <a:pt x="3054985" y="10123551"/>
                  </a:cubicBezTo>
                  <a:close/>
                  <a:moveTo>
                    <a:pt x="2904871" y="10219563"/>
                  </a:moveTo>
                  <a:cubicBezTo>
                    <a:pt x="2883154" y="10232898"/>
                    <a:pt x="2861437" y="10246106"/>
                    <a:pt x="2839593" y="10259187"/>
                  </a:cubicBezTo>
                  <a:lnTo>
                    <a:pt x="2826639" y="10237343"/>
                  </a:lnTo>
                  <a:cubicBezTo>
                    <a:pt x="2848356" y="10224389"/>
                    <a:pt x="2870073" y="10211181"/>
                    <a:pt x="2891663" y="10197973"/>
                  </a:cubicBezTo>
                  <a:close/>
                  <a:moveTo>
                    <a:pt x="2738374" y="10288778"/>
                  </a:moveTo>
                  <a:cubicBezTo>
                    <a:pt x="2716276" y="10301351"/>
                    <a:pt x="2694051" y="10313797"/>
                    <a:pt x="2671699" y="10326116"/>
                  </a:cubicBezTo>
                  <a:lnTo>
                    <a:pt x="2659380" y="10303891"/>
                  </a:lnTo>
                  <a:cubicBezTo>
                    <a:pt x="2681605" y="10291699"/>
                    <a:pt x="2703703" y="10279253"/>
                    <a:pt x="2725674" y="10266680"/>
                  </a:cubicBezTo>
                  <a:close/>
                  <a:moveTo>
                    <a:pt x="2569337" y="10352405"/>
                  </a:moveTo>
                  <a:cubicBezTo>
                    <a:pt x="2546858" y="10364216"/>
                    <a:pt x="2524252" y="10375900"/>
                    <a:pt x="2501519" y="10387457"/>
                  </a:cubicBezTo>
                  <a:lnTo>
                    <a:pt x="2489962" y="10364851"/>
                  </a:lnTo>
                  <a:cubicBezTo>
                    <a:pt x="2512568" y="10353421"/>
                    <a:pt x="2535047" y="10341737"/>
                    <a:pt x="2557399" y="10329926"/>
                  </a:cubicBezTo>
                  <a:close/>
                  <a:moveTo>
                    <a:pt x="2398268" y="10410317"/>
                  </a:moveTo>
                  <a:cubicBezTo>
                    <a:pt x="2375408" y="10421366"/>
                    <a:pt x="2352421" y="10432288"/>
                    <a:pt x="2329307" y="10443083"/>
                  </a:cubicBezTo>
                  <a:lnTo>
                    <a:pt x="2318512" y="10420096"/>
                  </a:lnTo>
                  <a:cubicBezTo>
                    <a:pt x="2341499" y="10409428"/>
                    <a:pt x="2364359" y="10398506"/>
                    <a:pt x="2387092" y="10387457"/>
                  </a:cubicBezTo>
                  <a:close/>
                  <a:moveTo>
                    <a:pt x="2225421" y="10462387"/>
                  </a:moveTo>
                  <a:cubicBezTo>
                    <a:pt x="2202180" y="10472674"/>
                    <a:pt x="2178685" y="10482834"/>
                    <a:pt x="2155317" y="10492867"/>
                  </a:cubicBezTo>
                  <a:lnTo>
                    <a:pt x="2145411" y="10469499"/>
                  </a:lnTo>
                  <a:cubicBezTo>
                    <a:pt x="2168779" y="10459593"/>
                    <a:pt x="2192020" y="10449433"/>
                    <a:pt x="2215261" y="10439146"/>
                  </a:cubicBezTo>
                  <a:close/>
                  <a:moveTo>
                    <a:pt x="2051177" y="10508488"/>
                  </a:moveTo>
                  <a:cubicBezTo>
                    <a:pt x="2027555" y="10518013"/>
                    <a:pt x="2003933" y="10527284"/>
                    <a:pt x="1980184" y="10536555"/>
                  </a:cubicBezTo>
                  <a:lnTo>
                    <a:pt x="1971040" y="10512806"/>
                  </a:lnTo>
                  <a:cubicBezTo>
                    <a:pt x="1994662" y="10503662"/>
                    <a:pt x="2018284" y="10494391"/>
                    <a:pt x="2041779" y="10484866"/>
                  </a:cubicBezTo>
                  <a:close/>
                  <a:moveTo>
                    <a:pt x="1875282" y="10548747"/>
                  </a:moveTo>
                  <a:cubicBezTo>
                    <a:pt x="1851406" y="10557383"/>
                    <a:pt x="1827403" y="10566019"/>
                    <a:pt x="1803400" y="10574274"/>
                  </a:cubicBezTo>
                  <a:lnTo>
                    <a:pt x="1795018" y="10550271"/>
                  </a:lnTo>
                  <a:cubicBezTo>
                    <a:pt x="1818894" y="10542016"/>
                    <a:pt x="1842770" y="10533507"/>
                    <a:pt x="1866519" y="10524871"/>
                  </a:cubicBezTo>
                  <a:close/>
                  <a:moveTo>
                    <a:pt x="1698117" y="10582910"/>
                  </a:moveTo>
                  <a:cubicBezTo>
                    <a:pt x="1673860" y="10590784"/>
                    <a:pt x="1649603" y="10598531"/>
                    <a:pt x="1625219" y="10606151"/>
                  </a:cubicBezTo>
                  <a:lnTo>
                    <a:pt x="1617726" y="10581894"/>
                  </a:lnTo>
                  <a:cubicBezTo>
                    <a:pt x="1641983" y="10574401"/>
                    <a:pt x="1666113" y="10566654"/>
                    <a:pt x="1690243" y="10558780"/>
                  </a:cubicBezTo>
                  <a:close/>
                  <a:moveTo>
                    <a:pt x="1519936" y="10611104"/>
                  </a:moveTo>
                  <a:cubicBezTo>
                    <a:pt x="1495552" y="10618216"/>
                    <a:pt x="1470914" y="10625074"/>
                    <a:pt x="1446403" y="10631805"/>
                  </a:cubicBezTo>
                  <a:lnTo>
                    <a:pt x="1439672" y="10607294"/>
                  </a:lnTo>
                  <a:cubicBezTo>
                    <a:pt x="1464183" y="10600563"/>
                    <a:pt x="1488567" y="10593705"/>
                    <a:pt x="1512824" y="10586720"/>
                  </a:cubicBezTo>
                  <a:close/>
                  <a:moveTo>
                    <a:pt x="1340739" y="10633329"/>
                  </a:moveTo>
                  <a:cubicBezTo>
                    <a:pt x="1316101" y="10639552"/>
                    <a:pt x="1291463" y="10645648"/>
                    <a:pt x="1266698" y="10651490"/>
                  </a:cubicBezTo>
                  <a:lnTo>
                    <a:pt x="1260856" y="10626725"/>
                  </a:lnTo>
                  <a:cubicBezTo>
                    <a:pt x="1285494" y="10620883"/>
                    <a:pt x="1310005" y="10614914"/>
                    <a:pt x="1334516" y="10608691"/>
                  </a:cubicBezTo>
                  <a:close/>
                  <a:moveTo>
                    <a:pt x="1161161" y="10649458"/>
                  </a:moveTo>
                  <a:cubicBezTo>
                    <a:pt x="1136269" y="10654919"/>
                    <a:pt x="1111250" y="10660126"/>
                    <a:pt x="1086231" y="10665079"/>
                  </a:cubicBezTo>
                  <a:lnTo>
                    <a:pt x="1081151" y="10640187"/>
                  </a:lnTo>
                  <a:cubicBezTo>
                    <a:pt x="1106043" y="10635107"/>
                    <a:pt x="1130935" y="10629900"/>
                    <a:pt x="1155700" y="10624566"/>
                  </a:cubicBezTo>
                  <a:close/>
                  <a:moveTo>
                    <a:pt x="980948" y="10659364"/>
                  </a:moveTo>
                  <a:cubicBezTo>
                    <a:pt x="955929" y="10663936"/>
                    <a:pt x="930783" y="10668254"/>
                    <a:pt x="905637" y="10672445"/>
                  </a:cubicBezTo>
                  <a:lnTo>
                    <a:pt x="901446" y="10647426"/>
                  </a:lnTo>
                  <a:cubicBezTo>
                    <a:pt x="926465" y="10643235"/>
                    <a:pt x="951484" y="10638917"/>
                    <a:pt x="976376" y="10634345"/>
                  </a:cubicBezTo>
                  <a:close/>
                  <a:moveTo>
                    <a:pt x="800354" y="10663301"/>
                  </a:moveTo>
                  <a:cubicBezTo>
                    <a:pt x="775208" y="10666984"/>
                    <a:pt x="750062" y="10670540"/>
                    <a:pt x="724916" y="10673842"/>
                  </a:cubicBezTo>
                  <a:lnTo>
                    <a:pt x="721614" y="10648696"/>
                  </a:lnTo>
                  <a:cubicBezTo>
                    <a:pt x="746760" y="10645394"/>
                    <a:pt x="771779" y="10641838"/>
                    <a:pt x="796671" y="10638155"/>
                  </a:cubicBezTo>
                  <a:close/>
                  <a:moveTo>
                    <a:pt x="620014" y="10661142"/>
                  </a:moveTo>
                  <a:cubicBezTo>
                    <a:pt x="594741" y="10664063"/>
                    <a:pt x="569341" y="10666730"/>
                    <a:pt x="543941" y="10669143"/>
                  </a:cubicBezTo>
                  <a:lnTo>
                    <a:pt x="541401" y="10643870"/>
                  </a:lnTo>
                  <a:cubicBezTo>
                    <a:pt x="566674" y="10641330"/>
                    <a:pt x="591947" y="10638663"/>
                    <a:pt x="617093" y="10635869"/>
                  </a:cubicBezTo>
                  <a:close/>
                  <a:moveTo>
                    <a:pt x="439801" y="10652887"/>
                  </a:moveTo>
                  <a:cubicBezTo>
                    <a:pt x="414401" y="10654919"/>
                    <a:pt x="389001" y="10656697"/>
                    <a:pt x="363601" y="10658348"/>
                  </a:cubicBezTo>
                  <a:lnTo>
                    <a:pt x="361950" y="10632948"/>
                  </a:lnTo>
                  <a:cubicBezTo>
                    <a:pt x="387350" y="10631297"/>
                    <a:pt x="412623" y="10629519"/>
                    <a:pt x="437769" y="10627487"/>
                  </a:cubicBezTo>
                  <a:close/>
                  <a:moveTo>
                    <a:pt x="259715" y="10638536"/>
                  </a:moveTo>
                  <a:cubicBezTo>
                    <a:pt x="234442" y="10639679"/>
                    <a:pt x="209042" y="10640695"/>
                    <a:pt x="183642" y="10641457"/>
                  </a:cubicBezTo>
                  <a:lnTo>
                    <a:pt x="182880" y="10616057"/>
                  </a:lnTo>
                  <a:cubicBezTo>
                    <a:pt x="208153" y="10615295"/>
                    <a:pt x="233426" y="10614279"/>
                    <a:pt x="258572" y="10613136"/>
                  </a:cubicBezTo>
                  <a:close/>
                  <a:moveTo>
                    <a:pt x="80645" y="10618343"/>
                  </a:moveTo>
                  <a:cubicBezTo>
                    <a:pt x="58166" y="10618597"/>
                    <a:pt x="35687" y="10618724"/>
                    <a:pt x="13081" y="10618724"/>
                  </a:cubicBezTo>
                  <a:cubicBezTo>
                    <a:pt x="6096" y="10618724"/>
                    <a:pt x="381" y="10613009"/>
                    <a:pt x="381" y="10606024"/>
                  </a:cubicBezTo>
                  <a:lnTo>
                    <a:pt x="381" y="10596880"/>
                  </a:lnTo>
                  <a:lnTo>
                    <a:pt x="25781" y="10596880"/>
                  </a:lnTo>
                  <a:lnTo>
                    <a:pt x="25781" y="10606024"/>
                  </a:lnTo>
                  <a:lnTo>
                    <a:pt x="13081" y="10606024"/>
                  </a:lnTo>
                  <a:lnTo>
                    <a:pt x="13081" y="10593324"/>
                  </a:lnTo>
                  <a:cubicBezTo>
                    <a:pt x="35560" y="10593324"/>
                    <a:pt x="57912" y="10593197"/>
                    <a:pt x="80264" y="10592943"/>
                  </a:cubicBezTo>
                  <a:close/>
                  <a:moveTo>
                    <a:pt x="0" y="10470007"/>
                  </a:moveTo>
                  <a:lnTo>
                    <a:pt x="0" y="10393807"/>
                  </a:lnTo>
                  <a:lnTo>
                    <a:pt x="25400" y="10393807"/>
                  </a:lnTo>
                  <a:lnTo>
                    <a:pt x="25400" y="10470007"/>
                  </a:lnTo>
                  <a:close/>
                  <a:moveTo>
                    <a:pt x="25400" y="10292207"/>
                  </a:moveTo>
                  <a:lnTo>
                    <a:pt x="25400" y="10216007"/>
                  </a:lnTo>
                  <a:lnTo>
                    <a:pt x="50800" y="10216007"/>
                  </a:lnTo>
                  <a:lnTo>
                    <a:pt x="50800" y="10292207"/>
                  </a:lnTo>
                  <a:close/>
                  <a:moveTo>
                    <a:pt x="50800" y="10114407"/>
                  </a:moveTo>
                  <a:lnTo>
                    <a:pt x="50800" y="10038207"/>
                  </a:lnTo>
                  <a:lnTo>
                    <a:pt x="76200" y="10038207"/>
                  </a:lnTo>
                  <a:lnTo>
                    <a:pt x="76200" y="10114407"/>
                  </a:lnTo>
                  <a:close/>
                  <a:moveTo>
                    <a:pt x="76200" y="9936607"/>
                  </a:moveTo>
                  <a:lnTo>
                    <a:pt x="76200" y="9860407"/>
                  </a:lnTo>
                  <a:lnTo>
                    <a:pt x="101600" y="9860407"/>
                  </a:lnTo>
                  <a:lnTo>
                    <a:pt x="101600" y="9936607"/>
                  </a:lnTo>
                  <a:close/>
                  <a:moveTo>
                    <a:pt x="101600" y="9758807"/>
                  </a:moveTo>
                  <a:lnTo>
                    <a:pt x="101600" y="9682607"/>
                  </a:lnTo>
                  <a:lnTo>
                    <a:pt x="127000" y="9682607"/>
                  </a:lnTo>
                  <a:lnTo>
                    <a:pt x="127000" y="9758807"/>
                  </a:lnTo>
                  <a:close/>
                  <a:moveTo>
                    <a:pt x="127000" y="9581007"/>
                  </a:moveTo>
                  <a:lnTo>
                    <a:pt x="127000" y="9504807"/>
                  </a:lnTo>
                  <a:lnTo>
                    <a:pt x="152400" y="9504807"/>
                  </a:lnTo>
                  <a:lnTo>
                    <a:pt x="152400" y="9581007"/>
                  </a:lnTo>
                  <a:close/>
                  <a:moveTo>
                    <a:pt x="152400" y="9403207"/>
                  </a:moveTo>
                  <a:lnTo>
                    <a:pt x="152400" y="9327007"/>
                  </a:lnTo>
                  <a:lnTo>
                    <a:pt x="177800" y="9327007"/>
                  </a:lnTo>
                  <a:lnTo>
                    <a:pt x="177800" y="9403207"/>
                  </a:lnTo>
                  <a:close/>
                  <a:moveTo>
                    <a:pt x="177800" y="9225407"/>
                  </a:moveTo>
                  <a:lnTo>
                    <a:pt x="177800" y="9149207"/>
                  </a:lnTo>
                  <a:lnTo>
                    <a:pt x="203200" y="9149207"/>
                  </a:lnTo>
                  <a:lnTo>
                    <a:pt x="203200" y="9225407"/>
                  </a:lnTo>
                  <a:close/>
                  <a:moveTo>
                    <a:pt x="203200" y="9047607"/>
                  </a:moveTo>
                  <a:lnTo>
                    <a:pt x="203200" y="8971407"/>
                  </a:lnTo>
                  <a:lnTo>
                    <a:pt x="228600" y="8971407"/>
                  </a:lnTo>
                  <a:lnTo>
                    <a:pt x="228600" y="9047607"/>
                  </a:lnTo>
                  <a:close/>
                  <a:moveTo>
                    <a:pt x="228600" y="8869807"/>
                  </a:moveTo>
                  <a:lnTo>
                    <a:pt x="228600" y="8793607"/>
                  </a:lnTo>
                  <a:lnTo>
                    <a:pt x="254000" y="8793607"/>
                  </a:lnTo>
                  <a:lnTo>
                    <a:pt x="254000" y="8869807"/>
                  </a:lnTo>
                  <a:close/>
                  <a:moveTo>
                    <a:pt x="254000" y="8692007"/>
                  </a:moveTo>
                  <a:lnTo>
                    <a:pt x="254000" y="8615807"/>
                  </a:lnTo>
                  <a:lnTo>
                    <a:pt x="279400" y="8615807"/>
                  </a:lnTo>
                  <a:lnTo>
                    <a:pt x="279400" y="8692007"/>
                  </a:lnTo>
                  <a:close/>
                  <a:moveTo>
                    <a:pt x="279400" y="8514207"/>
                  </a:moveTo>
                  <a:lnTo>
                    <a:pt x="279400" y="8438007"/>
                  </a:lnTo>
                  <a:lnTo>
                    <a:pt x="304800" y="8438007"/>
                  </a:lnTo>
                  <a:lnTo>
                    <a:pt x="304800" y="8514207"/>
                  </a:lnTo>
                  <a:close/>
                  <a:moveTo>
                    <a:pt x="304800" y="8336407"/>
                  </a:moveTo>
                  <a:lnTo>
                    <a:pt x="304800" y="8260207"/>
                  </a:lnTo>
                  <a:lnTo>
                    <a:pt x="330200" y="8260207"/>
                  </a:lnTo>
                  <a:lnTo>
                    <a:pt x="330200" y="8336407"/>
                  </a:lnTo>
                  <a:close/>
                  <a:moveTo>
                    <a:pt x="330200" y="8158607"/>
                  </a:moveTo>
                  <a:lnTo>
                    <a:pt x="330200" y="8082407"/>
                  </a:lnTo>
                  <a:lnTo>
                    <a:pt x="355600" y="8082407"/>
                  </a:lnTo>
                  <a:lnTo>
                    <a:pt x="355600" y="8158607"/>
                  </a:lnTo>
                  <a:close/>
                  <a:moveTo>
                    <a:pt x="355600" y="7980807"/>
                  </a:moveTo>
                  <a:lnTo>
                    <a:pt x="355600" y="7904607"/>
                  </a:lnTo>
                  <a:lnTo>
                    <a:pt x="381000" y="7904607"/>
                  </a:lnTo>
                  <a:lnTo>
                    <a:pt x="381000" y="7980807"/>
                  </a:lnTo>
                  <a:close/>
                  <a:moveTo>
                    <a:pt x="381000" y="7803007"/>
                  </a:moveTo>
                  <a:lnTo>
                    <a:pt x="381000" y="7726807"/>
                  </a:lnTo>
                  <a:lnTo>
                    <a:pt x="406400" y="7726807"/>
                  </a:lnTo>
                  <a:lnTo>
                    <a:pt x="406400" y="7803007"/>
                  </a:lnTo>
                  <a:close/>
                  <a:moveTo>
                    <a:pt x="406400" y="7625207"/>
                  </a:moveTo>
                  <a:lnTo>
                    <a:pt x="406400" y="7549007"/>
                  </a:lnTo>
                  <a:lnTo>
                    <a:pt x="431800" y="7549007"/>
                  </a:lnTo>
                  <a:lnTo>
                    <a:pt x="431800" y="7625207"/>
                  </a:lnTo>
                  <a:close/>
                  <a:moveTo>
                    <a:pt x="431800" y="7447407"/>
                  </a:moveTo>
                  <a:lnTo>
                    <a:pt x="431800" y="7371207"/>
                  </a:lnTo>
                  <a:lnTo>
                    <a:pt x="457200" y="7371207"/>
                  </a:lnTo>
                  <a:lnTo>
                    <a:pt x="457200" y="7447407"/>
                  </a:lnTo>
                  <a:close/>
                  <a:moveTo>
                    <a:pt x="457200" y="7269607"/>
                  </a:moveTo>
                  <a:lnTo>
                    <a:pt x="457200" y="7193407"/>
                  </a:lnTo>
                  <a:lnTo>
                    <a:pt x="482600" y="7193407"/>
                  </a:lnTo>
                  <a:lnTo>
                    <a:pt x="482600" y="7269607"/>
                  </a:lnTo>
                  <a:close/>
                  <a:moveTo>
                    <a:pt x="482600" y="7091807"/>
                  </a:moveTo>
                  <a:lnTo>
                    <a:pt x="482600" y="7015607"/>
                  </a:lnTo>
                  <a:lnTo>
                    <a:pt x="508000" y="7015607"/>
                  </a:lnTo>
                  <a:lnTo>
                    <a:pt x="508000" y="7091807"/>
                  </a:lnTo>
                  <a:close/>
                  <a:moveTo>
                    <a:pt x="508000" y="6914007"/>
                  </a:moveTo>
                  <a:lnTo>
                    <a:pt x="508000" y="6837807"/>
                  </a:lnTo>
                  <a:lnTo>
                    <a:pt x="533400" y="6837807"/>
                  </a:lnTo>
                  <a:lnTo>
                    <a:pt x="533400" y="6914007"/>
                  </a:lnTo>
                  <a:close/>
                  <a:moveTo>
                    <a:pt x="533400" y="6736207"/>
                  </a:moveTo>
                  <a:lnTo>
                    <a:pt x="533400" y="6660007"/>
                  </a:lnTo>
                  <a:lnTo>
                    <a:pt x="558800" y="6660007"/>
                  </a:lnTo>
                  <a:lnTo>
                    <a:pt x="558800" y="6736207"/>
                  </a:lnTo>
                  <a:close/>
                  <a:moveTo>
                    <a:pt x="558800" y="6558407"/>
                  </a:moveTo>
                  <a:lnTo>
                    <a:pt x="558800" y="6482207"/>
                  </a:lnTo>
                  <a:lnTo>
                    <a:pt x="584200" y="6482207"/>
                  </a:lnTo>
                  <a:lnTo>
                    <a:pt x="584200" y="6558407"/>
                  </a:lnTo>
                  <a:close/>
                  <a:moveTo>
                    <a:pt x="584200" y="6380607"/>
                  </a:moveTo>
                  <a:lnTo>
                    <a:pt x="584200" y="6304407"/>
                  </a:lnTo>
                  <a:lnTo>
                    <a:pt x="609600" y="6304407"/>
                  </a:lnTo>
                  <a:lnTo>
                    <a:pt x="609600" y="6380607"/>
                  </a:lnTo>
                  <a:close/>
                  <a:moveTo>
                    <a:pt x="609600" y="6202807"/>
                  </a:moveTo>
                  <a:lnTo>
                    <a:pt x="609600" y="6126607"/>
                  </a:lnTo>
                  <a:lnTo>
                    <a:pt x="635000" y="6126607"/>
                  </a:lnTo>
                  <a:lnTo>
                    <a:pt x="635000" y="6202807"/>
                  </a:lnTo>
                  <a:close/>
                  <a:moveTo>
                    <a:pt x="635000" y="6025007"/>
                  </a:moveTo>
                  <a:lnTo>
                    <a:pt x="635000" y="5948807"/>
                  </a:lnTo>
                  <a:lnTo>
                    <a:pt x="660400" y="5948807"/>
                  </a:lnTo>
                  <a:lnTo>
                    <a:pt x="660400" y="6025007"/>
                  </a:lnTo>
                  <a:close/>
                  <a:moveTo>
                    <a:pt x="660400" y="5847207"/>
                  </a:moveTo>
                  <a:lnTo>
                    <a:pt x="660400" y="5771007"/>
                  </a:lnTo>
                  <a:lnTo>
                    <a:pt x="685800" y="5771007"/>
                  </a:lnTo>
                  <a:lnTo>
                    <a:pt x="685800" y="5847207"/>
                  </a:lnTo>
                  <a:close/>
                  <a:moveTo>
                    <a:pt x="685800" y="5669407"/>
                  </a:moveTo>
                  <a:lnTo>
                    <a:pt x="685800" y="5593207"/>
                  </a:lnTo>
                  <a:lnTo>
                    <a:pt x="711200" y="5593207"/>
                  </a:lnTo>
                  <a:lnTo>
                    <a:pt x="711200" y="5669407"/>
                  </a:lnTo>
                  <a:close/>
                  <a:moveTo>
                    <a:pt x="711200" y="5491607"/>
                  </a:moveTo>
                  <a:lnTo>
                    <a:pt x="711200" y="5415407"/>
                  </a:lnTo>
                  <a:lnTo>
                    <a:pt x="736600" y="5415407"/>
                  </a:lnTo>
                  <a:lnTo>
                    <a:pt x="736600" y="5491607"/>
                  </a:lnTo>
                  <a:close/>
                  <a:moveTo>
                    <a:pt x="736600" y="5313807"/>
                  </a:moveTo>
                  <a:lnTo>
                    <a:pt x="736600" y="5296662"/>
                  </a:lnTo>
                  <a:lnTo>
                    <a:pt x="736600" y="5237607"/>
                  </a:lnTo>
                  <a:lnTo>
                    <a:pt x="762000" y="5237607"/>
                  </a:lnTo>
                  <a:lnTo>
                    <a:pt x="762000" y="5296662"/>
                  </a:lnTo>
                  <a:lnTo>
                    <a:pt x="749300" y="5296662"/>
                  </a:lnTo>
                  <a:lnTo>
                    <a:pt x="762000" y="5296662"/>
                  </a:lnTo>
                  <a:lnTo>
                    <a:pt x="762000" y="5313807"/>
                  </a:lnTo>
                  <a:close/>
                  <a:moveTo>
                    <a:pt x="762000" y="5136007"/>
                  </a:moveTo>
                  <a:lnTo>
                    <a:pt x="762000" y="5059807"/>
                  </a:lnTo>
                  <a:lnTo>
                    <a:pt x="787400" y="5059807"/>
                  </a:lnTo>
                  <a:lnTo>
                    <a:pt x="787400" y="5136007"/>
                  </a:lnTo>
                  <a:close/>
                  <a:moveTo>
                    <a:pt x="787400" y="4958207"/>
                  </a:moveTo>
                  <a:lnTo>
                    <a:pt x="787400" y="4882007"/>
                  </a:lnTo>
                  <a:lnTo>
                    <a:pt x="812800" y="4882007"/>
                  </a:lnTo>
                  <a:lnTo>
                    <a:pt x="812800" y="4958207"/>
                  </a:lnTo>
                  <a:close/>
                  <a:moveTo>
                    <a:pt x="812800" y="4780407"/>
                  </a:moveTo>
                  <a:lnTo>
                    <a:pt x="812800" y="4704207"/>
                  </a:lnTo>
                  <a:lnTo>
                    <a:pt x="838200" y="4704207"/>
                  </a:lnTo>
                  <a:lnTo>
                    <a:pt x="838200" y="4780407"/>
                  </a:lnTo>
                  <a:close/>
                  <a:moveTo>
                    <a:pt x="838200" y="4602607"/>
                  </a:moveTo>
                  <a:lnTo>
                    <a:pt x="838200" y="4526407"/>
                  </a:lnTo>
                  <a:lnTo>
                    <a:pt x="863600" y="4526407"/>
                  </a:lnTo>
                  <a:lnTo>
                    <a:pt x="863600" y="4602607"/>
                  </a:lnTo>
                  <a:close/>
                  <a:moveTo>
                    <a:pt x="863600" y="4424807"/>
                  </a:moveTo>
                  <a:lnTo>
                    <a:pt x="863600" y="4348607"/>
                  </a:lnTo>
                  <a:lnTo>
                    <a:pt x="889000" y="4348607"/>
                  </a:lnTo>
                  <a:lnTo>
                    <a:pt x="889000" y="4424807"/>
                  </a:lnTo>
                  <a:close/>
                  <a:moveTo>
                    <a:pt x="889000" y="4247007"/>
                  </a:moveTo>
                  <a:lnTo>
                    <a:pt x="889000" y="4170807"/>
                  </a:lnTo>
                  <a:lnTo>
                    <a:pt x="914400" y="4170807"/>
                  </a:lnTo>
                  <a:lnTo>
                    <a:pt x="914400" y="4247007"/>
                  </a:lnTo>
                  <a:close/>
                  <a:moveTo>
                    <a:pt x="914400" y="4069207"/>
                  </a:moveTo>
                  <a:lnTo>
                    <a:pt x="914400" y="3993007"/>
                  </a:lnTo>
                  <a:lnTo>
                    <a:pt x="939800" y="3993007"/>
                  </a:lnTo>
                  <a:lnTo>
                    <a:pt x="939800" y="4069207"/>
                  </a:lnTo>
                  <a:close/>
                  <a:moveTo>
                    <a:pt x="939800" y="3891407"/>
                  </a:moveTo>
                  <a:lnTo>
                    <a:pt x="939800" y="3815207"/>
                  </a:lnTo>
                  <a:lnTo>
                    <a:pt x="965200" y="3815207"/>
                  </a:lnTo>
                  <a:lnTo>
                    <a:pt x="965200" y="3891407"/>
                  </a:lnTo>
                  <a:close/>
                  <a:moveTo>
                    <a:pt x="965200" y="3713607"/>
                  </a:moveTo>
                  <a:lnTo>
                    <a:pt x="965200" y="3637407"/>
                  </a:lnTo>
                  <a:lnTo>
                    <a:pt x="990600" y="3637407"/>
                  </a:lnTo>
                  <a:lnTo>
                    <a:pt x="990600" y="3713607"/>
                  </a:lnTo>
                  <a:close/>
                  <a:moveTo>
                    <a:pt x="990600" y="3535807"/>
                  </a:moveTo>
                  <a:lnTo>
                    <a:pt x="990600" y="3459607"/>
                  </a:lnTo>
                  <a:lnTo>
                    <a:pt x="1016000" y="3459607"/>
                  </a:lnTo>
                  <a:lnTo>
                    <a:pt x="1016000" y="3535807"/>
                  </a:lnTo>
                  <a:close/>
                  <a:moveTo>
                    <a:pt x="1016000" y="3358007"/>
                  </a:moveTo>
                  <a:lnTo>
                    <a:pt x="1016000" y="3281807"/>
                  </a:lnTo>
                  <a:lnTo>
                    <a:pt x="1041400" y="3281807"/>
                  </a:lnTo>
                  <a:lnTo>
                    <a:pt x="1041400" y="3358007"/>
                  </a:lnTo>
                  <a:close/>
                  <a:moveTo>
                    <a:pt x="1041400" y="3180207"/>
                  </a:moveTo>
                  <a:lnTo>
                    <a:pt x="1041400" y="3104007"/>
                  </a:lnTo>
                  <a:lnTo>
                    <a:pt x="1066800" y="3104007"/>
                  </a:lnTo>
                  <a:lnTo>
                    <a:pt x="1066800" y="3180207"/>
                  </a:lnTo>
                  <a:close/>
                  <a:moveTo>
                    <a:pt x="1066800" y="3002407"/>
                  </a:moveTo>
                  <a:lnTo>
                    <a:pt x="1066800" y="2926207"/>
                  </a:lnTo>
                  <a:lnTo>
                    <a:pt x="1092200" y="2926207"/>
                  </a:lnTo>
                  <a:lnTo>
                    <a:pt x="1092200" y="3002407"/>
                  </a:lnTo>
                  <a:close/>
                  <a:moveTo>
                    <a:pt x="1092200" y="2824607"/>
                  </a:moveTo>
                  <a:lnTo>
                    <a:pt x="1092200" y="2748407"/>
                  </a:lnTo>
                  <a:lnTo>
                    <a:pt x="1117600" y="2748407"/>
                  </a:lnTo>
                  <a:lnTo>
                    <a:pt x="1117600" y="2824607"/>
                  </a:lnTo>
                  <a:close/>
                  <a:moveTo>
                    <a:pt x="1117600" y="2646807"/>
                  </a:moveTo>
                  <a:lnTo>
                    <a:pt x="1117600" y="2570607"/>
                  </a:lnTo>
                  <a:lnTo>
                    <a:pt x="1143000" y="2570607"/>
                  </a:lnTo>
                  <a:lnTo>
                    <a:pt x="1143000" y="2646807"/>
                  </a:lnTo>
                  <a:close/>
                  <a:moveTo>
                    <a:pt x="1143000" y="2469007"/>
                  </a:moveTo>
                  <a:lnTo>
                    <a:pt x="1143000" y="2392807"/>
                  </a:lnTo>
                  <a:lnTo>
                    <a:pt x="1168400" y="2392807"/>
                  </a:lnTo>
                  <a:lnTo>
                    <a:pt x="1168400" y="2469007"/>
                  </a:lnTo>
                  <a:close/>
                  <a:moveTo>
                    <a:pt x="1168400" y="2291207"/>
                  </a:moveTo>
                  <a:lnTo>
                    <a:pt x="1168400" y="2215007"/>
                  </a:lnTo>
                  <a:lnTo>
                    <a:pt x="1193800" y="2215007"/>
                  </a:lnTo>
                  <a:lnTo>
                    <a:pt x="1193800" y="2291207"/>
                  </a:lnTo>
                  <a:close/>
                  <a:moveTo>
                    <a:pt x="1193800" y="2113407"/>
                  </a:moveTo>
                  <a:lnTo>
                    <a:pt x="1193800" y="2037207"/>
                  </a:lnTo>
                  <a:lnTo>
                    <a:pt x="1219200" y="2037207"/>
                  </a:lnTo>
                  <a:lnTo>
                    <a:pt x="1219200" y="2113407"/>
                  </a:lnTo>
                  <a:close/>
                  <a:moveTo>
                    <a:pt x="1219200" y="1935607"/>
                  </a:moveTo>
                  <a:lnTo>
                    <a:pt x="1219200" y="1859407"/>
                  </a:lnTo>
                  <a:lnTo>
                    <a:pt x="1244600" y="1859407"/>
                  </a:lnTo>
                  <a:lnTo>
                    <a:pt x="1244600" y="1935607"/>
                  </a:lnTo>
                  <a:close/>
                  <a:moveTo>
                    <a:pt x="1244600" y="1757807"/>
                  </a:moveTo>
                  <a:lnTo>
                    <a:pt x="1244600" y="1681607"/>
                  </a:lnTo>
                  <a:lnTo>
                    <a:pt x="1270000" y="1681607"/>
                  </a:lnTo>
                  <a:lnTo>
                    <a:pt x="1270000" y="1757807"/>
                  </a:lnTo>
                  <a:close/>
                  <a:moveTo>
                    <a:pt x="1270000" y="1580007"/>
                  </a:moveTo>
                  <a:lnTo>
                    <a:pt x="1270000" y="1503807"/>
                  </a:lnTo>
                  <a:lnTo>
                    <a:pt x="1295400" y="1503807"/>
                  </a:lnTo>
                  <a:lnTo>
                    <a:pt x="1295400" y="1580007"/>
                  </a:lnTo>
                  <a:close/>
                  <a:moveTo>
                    <a:pt x="1295400" y="1402207"/>
                  </a:moveTo>
                  <a:lnTo>
                    <a:pt x="1295400" y="1326007"/>
                  </a:lnTo>
                  <a:lnTo>
                    <a:pt x="1320800" y="1326007"/>
                  </a:lnTo>
                  <a:lnTo>
                    <a:pt x="1320800" y="1402207"/>
                  </a:lnTo>
                  <a:close/>
                  <a:moveTo>
                    <a:pt x="1320800" y="1224407"/>
                  </a:moveTo>
                  <a:lnTo>
                    <a:pt x="1320800" y="1148207"/>
                  </a:lnTo>
                  <a:lnTo>
                    <a:pt x="1346200" y="1148207"/>
                  </a:lnTo>
                  <a:lnTo>
                    <a:pt x="1346200" y="1224407"/>
                  </a:lnTo>
                  <a:close/>
                  <a:moveTo>
                    <a:pt x="1346200" y="1046607"/>
                  </a:moveTo>
                  <a:lnTo>
                    <a:pt x="1346200" y="970407"/>
                  </a:lnTo>
                  <a:lnTo>
                    <a:pt x="1371600" y="970407"/>
                  </a:lnTo>
                  <a:lnTo>
                    <a:pt x="1371600" y="1046607"/>
                  </a:lnTo>
                  <a:close/>
                  <a:moveTo>
                    <a:pt x="1371600" y="868807"/>
                  </a:moveTo>
                  <a:lnTo>
                    <a:pt x="1371600" y="792607"/>
                  </a:lnTo>
                  <a:lnTo>
                    <a:pt x="1397000" y="792607"/>
                  </a:lnTo>
                  <a:lnTo>
                    <a:pt x="1397000" y="868807"/>
                  </a:lnTo>
                  <a:close/>
                  <a:moveTo>
                    <a:pt x="1397000" y="691007"/>
                  </a:moveTo>
                  <a:lnTo>
                    <a:pt x="1397000" y="614807"/>
                  </a:lnTo>
                  <a:lnTo>
                    <a:pt x="1422400" y="614807"/>
                  </a:lnTo>
                  <a:lnTo>
                    <a:pt x="1422400" y="691007"/>
                  </a:lnTo>
                  <a:close/>
                  <a:moveTo>
                    <a:pt x="1422400" y="513207"/>
                  </a:moveTo>
                  <a:lnTo>
                    <a:pt x="1422400" y="437007"/>
                  </a:lnTo>
                  <a:lnTo>
                    <a:pt x="1447800" y="437007"/>
                  </a:lnTo>
                  <a:lnTo>
                    <a:pt x="1447800" y="513207"/>
                  </a:lnTo>
                  <a:close/>
                  <a:moveTo>
                    <a:pt x="1447800" y="335407"/>
                  </a:moveTo>
                  <a:lnTo>
                    <a:pt x="1447800" y="259207"/>
                  </a:lnTo>
                  <a:lnTo>
                    <a:pt x="1473200" y="259207"/>
                  </a:lnTo>
                  <a:lnTo>
                    <a:pt x="1473200" y="335407"/>
                  </a:lnTo>
                  <a:close/>
                  <a:moveTo>
                    <a:pt x="1473200" y="157607"/>
                  </a:moveTo>
                  <a:lnTo>
                    <a:pt x="1473200" y="81407"/>
                  </a:lnTo>
                  <a:lnTo>
                    <a:pt x="1498600" y="81407"/>
                  </a:lnTo>
                  <a:lnTo>
                    <a:pt x="1498600" y="157607"/>
                  </a:lnTo>
                  <a:close/>
                  <a:moveTo>
                    <a:pt x="1511300" y="0"/>
                  </a:moveTo>
                  <a:lnTo>
                    <a:pt x="1511300" y="477139"/>
                  </a:lnTo>
                  <a:lnTo>
                    <a:pt x="1511300" y="464439"/>
                  </a:lnTo>
                  <a:cubicBezTo>
                    <a:pt x="1536954" y="464439"/>
                    <a:pt x="1562481" y="464566"/>
                    <a:pt x="1588008" y="464947"/>
                  </a:cubicBezTo>
                  <a:lnTo>
                    <a:pt x="1587627" y="490347"/>
                  </a:lnTo>
                  <a:cubicBezTo>
                    <a:pt x="1562227" y="489966"/>
                    <a:pt x="1536827" y="489839"/>
                    <a:pt x="1511300" y="48983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944366" y="0"/>
              <a:ext cx="6128639" cy="10209403"/>
            </a:xfrm>
            <a:custGeom>
              <a:avLst/>
              <a:gdLst/>
              <a:ahLst/>
              <a:cxnLst/>
              <a:rect r="r" b="b" t="t" l="l"/>
              <a:pathLst>
                <a:path h="10209403" w="6128639">
                  <a:moveTo>
                    <a:pt x="1530858" y="2921"/>
                  </a:moveTo>
                  <a:cubicBezTo>
                    <a:pt x="1556258" y="3810"/>
                    <a:pt x="1581658" y="4826"/>
                    <a:pt x="1606931" y="5969"/>
                  </a:cubicBezTo>
                  <a:lnTo>
                    <a:pt x="1605788" y="31369"/>
                  </a:lnTo>
                  <a:cubicBezTo>
                    <a:pt x="1580642" y="30226"/>
                    <a:pt x="1555369" y="29210"/>
                    <a:pt x="1530096" y="28321"/>
                  </a:cubicBezTo>
                  <a:close/>
                  <a:moveTo>
                    <a:pt x="1708023" y="37211"/>
                  </a:moveTo>
                  <a:cubicBezTo>
                    <a:pt x="1733423" y="38862"/>
                    <a:pt x="1758823" y="40767"/>
                    <a:pt x="1784223" y="42799"/>
                  </a:cubicBezTo>
                  <a:lnTo>
                    <a:pt x="1782191" y="68072"/>
                  </a:lnTo>
                  <a:cubicBezTo>
                    <a:pt x="1756918" y="66040"/>
                    <a:pt x="1731645" y="64135"/>
                    <a:pt x="1706372" y="62484"/>
                  </a:cubicBezTo>
                  <a:close/>
                  <a:moveTo>
                    <a:pt x="1886204" y="26543"/>
                  </a:moveTo>
                  <a:cubicBezTo>
                    <a:pt x="1911604" y="29083"/>
                    <a:pt x="1937004" y="31877"/>
                    <a:pt x="1962404" y="34671"/>
                  </a:cubicBezTo>
                  <a:lnTo>
                    <a:pt x="1959483" y="59944"/>
                  </a:lnTo>
                  <a:cubicBezTo>
                    <a:pt x="1934337" y="57023"/>
                    <a:pt x="1909064" y="54356"/>
                    <a:pt x="1883664" y="51816"/>
                  </a:cubicBezTo>
                  <a:close/>
                  <a:moveTo>
                    <a:pt x="2060956" y="72517"/>
                  </a:moveTo>
                  <a:cubicBezTo>
                    <a:pt x="2086102" y="75946"/>
                    <a:pt x="2111248" y="79502"/>
                    <a:pt x="2136394" y="83185"/>
                  </a:cubicBezTo>
                  <a:lnTo>
                    <a:pt x="2132711" y="108331"/>
                  </a:lnTo>
                  <a:cubicBezTo>
                    <a:pt x="2107692" y="104648"/>
                    <a:pt x="2082673" y="101092"/>
                    <a:pt x="2057654" y="97663"/>
                  </a:cubicBezTo>
                  <a:close/>
                  <a:moveTo>
                    <a:pt x="2233803" y="124333"/>
                  </a:moveTo>
                  <a:cubicBezTo>
                    <a:pt x="2258949" y="128524"/>
                    <a:pt x="2284095" y="132969"/>
                    <a:pt x="2309114" y="137541"/>
                  </a:cubicBezTo>
                  <a:lnTo>
                    <a:pt x="2304542" y="162560"/>
                  </a:lnTo>
                  <a:cubicBezTo>
                    <a:pt x="2279650" y="157988"/>
                    <a:pt x="2254631" y="153543"/>
                    <a:pt x="2229612" y="149352"/>
                  </a:cubicBezTo>
                  <a:close/>
                  <a:moveTo>
                    <a:pt x="2414524" y="106553"/>
                  </a:moveTo>
                  <a:cubicBezTo>
                    <a:pt x="2439543" y="111633"/>
                    <a:pt x="2464562" y="116967"/>
                    <a:pt x="2489454" y="122428"/>
                  </a:cubicBezTo>
                  <a:lnTo>
                    <a:pt x="2483993" y="147193"/>
                  </a:lnTo>
                  <a:cubicBezTo>
                    <a:pt x="2459228" y="141732"/>
                    <a:pt x="2434336" y="136525"/>
                    <a:pt x="2409444" y="131445"/>
                  </a:cubicBezTo>
                  <a:close/>
                  <a:moveTo>
                    <a:pt x="2583688" y="170053"/>
                  </a:moveTo>
                  <a:cubicBezTo>
                    <a:pt x="2608453" y="176022"/>
                    <a:pt x="2633091" y="182118"/>
                    <a:pt x="2657729" y="188341"/>
                  </a:cubicBezTo>
                  <a:lnTo>
                    <a:pt x="2651506" y="212979"/>
                  </a:lnTo>
                  <a:cubicBezTo>
                    <a:pt x="2626995" y="206756"/>
                    <a:pt x="2602484" y="200660"/>
                    <a:pt x="2577846" y="194818"/>
                  </a:cubicBezTo>
                  <a:close/>
                  <a:moveTo>
                    <a:pt x="2750439" y="239141"/>
                  </a:moveTo>
                  <a:cubicBezTo>
                    <a:pt x="2774950" y="245872"/>
                    <a:pt x="2799461" y="252857"/>
                    <a:pt x="2823972" y="259969"/>
                  </a:cubicBezTo>
                  <a:lnTo>
                    <a:pt x="2816860" y="284353"/>
                  </a:lnTo>
                  <a:cubicBezTo>
                    <a:pt x="2792603" y="277241"/>
                    <a:pt x="2768219" y="270383"/>
                    <a:pt x="2743708" y="263652"/>
                  </a:cubicBezTo>
                  <a:close/>
                  <a:moveTo>
                    <a:pt x="2914523" y="313817"/>
                  </a:moveTo>
                  <a:cubicBezTo>
                    <a:pt x="2938907" y="321437"/>
                    <a:pt x="2963164" y="329184"/>
                    <a:pt x="2987421" y="337185"/>
                  </a:cubicBezTo>
                  <a:lnTo>
                    <a:pt x="2979547" y="361315"/>
                  </a:lnTo>
                  <a:cubicBezTo>
                    <a:pt x="2955417" y="353441"/>
                    <a:pt x="2931287" y="345694"/>
                    <a:pt x="2907031" y="338074"/>
                  </a:cubicBezTo>
                  <a:close/>
                  <a:moveTo>
                    <a:pt x="3076321" y="394081"/>
                  </a:moveTo>
                  <a:cubicBezTo>
                    <a:pt x="3100324" y="402463"/>
                    <a:pt x="3124200" y="411099"/>
                    <a:pt x="3148076" y="419735"/>
                  </a:cubicBezTo>
                  <a:lnTo>
                    <a:pt x="3139313" y="443611"/>
                  </a:lnTo>
                  <a:cubicBezTo>
                    <a:pt x="3115564" y="434975"/>
                    <a:pt x="3091815" y="426339"/>
                    <a:pt x="3067812" y="418084"/>
                  </a:cubicBezTo>
                  <a:close/>
                  <a:moveTo>
                    <a:pt x="3235071" y="479806"/>
                  </a:moveTo>
                  <a:cubicBezTo>
                    <a:pt x="3258820" y="489077"/>
                    <a:pt x="3282442" y="498348"/>
                    <a:pt x="3306064" y="508000"/>
                  </a:cubicBezTo>
                  <a:lnTo>
                    <a:pt x="3296539" y="531495"/>
                  </a:lnTo>
                  <a:cubicBezTo>
                    <a:pt x="3273044" y="521970"/>
                    <a:pt x="3249549" y="512699"/>
                    <a:pt x="3225927" y="503428"/>
                  </a:cubicBezTo>
                  <a:close/>
                  <a:moveTo>
                    <a:pt x="3390900" y="570738"/>
                  </a:moveTo>
                  <a:cubicBezTo>
                    <a:pt x="3414395" y="580771"/>
                    <a:pt x="3437763" y="590931"/>
                    <a:pt x="3461004" y="601345"/>
                  </a:cubicBezTo>
                  <a:lnTo>
                    <a:pt x="3450717" y="624586"/>
                  </a:lnTo>
                  <a:cubicBezTo>
                    <a:pt x="3427603" y="614299"/>
                    <a:pt x="3404362" y="604139"/>
                    <a:pt x="3380994" y="594106"/>
                  </a:cubicBezTo>
                  <a:close/>
                  <a:moveTo>
                    <a:pt x="3543681" y="667004"/>
                  </a:moveTo>
                  <a:cubicBezTo>
                    <a:pt x="3566795" y="677799"/>
                    <a:pt x="3589656" y="688721"/>
                    <a:pt x="3612515" y="699897"/>
                  </a:cubicBezTo>
                  <a:lnTo>
                    <a:pt x="3601466" y="722757"/>
                  </a:lnTo>
                  <a:cubicBezTo>
                    <a:pt x="3578733" y="711708"/>
                    <a:pt x="3555873" y="700786"/>
                    <a:pt x="3532886" y="689991"/>
                  </a:cubicBezTo>
                  <a:close/>
                  <a:moveTo>
                    <a:pt x="3693033" y="768350"/>
                  </a:moveTo>
                  <a:cubicBezTo>
                    <a:pt x="3715766" y="779907"/>
                    <a:pt x="3738245" y="791718"/>
                    <a:pt x="3760851" y="803529"/>
                  </a:cubicBezTo>
                  <a:lnTo>
                    <a:pt x="3749040" y="826008"/>
                  </a:lnTo>
                  <a:cubicBezTo>
                    <a:pt x="3726688" y="814197"/>
                    <a:pt x="3704209" y="802513"/>
                    <a:pt x="3681603" y="790956"/>
                  </a:cubicBezTo>
                  <a:close/>
                  <a:moveTo>
                    <a:pt x="3838956" y="874649"/>
                  </a:moveTo>
                  <a:cubicBezTo>
                    <a:pt x="3861308" y="886968"/>
                    <a:pt x="3883406" y="899541"/>
                    <a:pt x="3905504" y="912114"/>
                  </a:cubicBezTo>
                  <a:lnTo>
                    <a:pt x="3967734" y="718947"/>
                  </a:lnTo>
                  <a:cubicBezTo>
                    <a:pt x="3945763" y="706374"/>
                    <a:pt x="3923665" y="693928"/>
                    <a:pt x="3901440" y="681609"/>
                  </a:cubicBezTo>
                  <a:close/>
                  <a:moveTo>
                    <a:pt x="4055872" y="770509"/>
                  </a:moveTo>
                  <a:cubicBezTo>
                    <a:pt x="4077716" y="783590"/>
                    <a:pt x="4099433" y="796798"/>
                    <a:pt x="4121150" y="810260"/>
                  </a:cubicBezTo>
                  <a:lnTo>
                    <a:pt x="4120134" y="809625"/>
                  </a:lnTo>
                  <a:cubicBezTo>
                    <a:pt x="4098544" y="796290"/>
                    <a:pt x="4076954" y="783082"/>
                    <a:pt x="4055237" y="770128"/>
                  </a:cubicBezTo>
                  <a:close/>
                  <a:moveTo>
                    <a:pt x="4206621" y="864235"/>
                  </a:moveTo>
                  <a:cubicBezTo>
                    <a:pt x="4227957" y="878078"/>
                    <a:pt x="4249293" y="891921"/>
                    <a:pt x="4270502" y="906018"/>
                  </a:cubicBezTo>
                  <a:lnTo>
                    <a:pt x="4256405" y="927100"/>
                  </a:lnTo>
                  <a:cubicBezTo>
                    <a:pt x="4235323" y="913130"/>
                    <a:pt x="4214114" y="899160"/>
                    <a:pt x="4192905" y="885444"/>
                  </a:cubicBezTo>
                  <a:close/>
                  <a:moveTo>
                    <a:pt x="4340987" y="984504"/>
                  </a:moveTo>
                  <a:cubicBezTo>
                    <a:pt x="4361942" y="998982"/>
                    <a:pt x="4382770" y="1013714"/>
                    <a:pt x="4403471" y="1028446"/>
                  </a:cubicBezTo>
                  <a:lnTo>
                    <a:pt x="4388739" y="1049147"/>
                  </a:lnTo>
                  <a:cubicBezTo>
                    <a:pt x="4368165" y="1034415"/>
                    <a:pt x="4347464" y="1019810"/>
                    <a:pt x="4326636" y="1005332"/>
                  </a:cubicBezTo>
                  <a:close/>
                  <a:moveTo>
                    <a:pt x="4471289" y="1109345"/>
                  </a:moveTo>
                  <a:cubicBezTo>
                    <a:pt x="4491736" y="1124585"/>
                    <a:pt x="4512056" y="1139952"/>
                    <a:pt x="4532249" y="1155446"/>
                  </a:cubicBezTo>
                  <a:lnTo>
                    <a:pt x="4516755" y="1175639"/>
                  </a:lnTo>
                  <a:cubicBezTo>
                    <a:pt x="4496689" y="1160272"/>
                    <a:pt x="4476369" y="1144905"/>
                    <a:pt x="4456049" y="1129792"/>
                  </a:cubicBezTo>
                  <a:close/>
                  <a:moveTo>
                    <a:pt x="4653534" y="1154303"/>
                  </a:moveTo>
                  <a:cubicBezTo>
                    <a:pt x="4673473" y="1170178"/>
                    <a:pt x="4693158" y="1186180"/>
                    <a:pt x="4712843" y="1202309"/>
                  </a:cubicBezTo>
                  <a:lnTo>
                    <a:pt x="4696714" y="1221994"/>
                  </a:lnTo>
                  <a:cubicBezTo>
                    <a:pt x="4677156" y="1205865"/>
                    <a:pt x="4657471" y="1189990"/>
                    <a:pt x="4637659" y="1174115"/>
                  </a:cubicBezTo>
                  <a:close/>
                  <a:moveTo>
                    <a:pt x="4775073" y="1287526"/>
                  </a:moveTo>
                  <a:cubicBezTo>
                    <a:pt x="4794377" y="1304036"/>
                    <a:pt x="4813681" y="1320800"/>
                    <a:pt x="4832731" y="1337564"/>
                  </a:cubicBezTo>
                  <a:lnTo>
                    <a:pt x="4815967" y="1356614"/>
                  </a:lnTo>
                  <a:cubicBezTo>
                    <a:pt x="4796917" y="1339850"/>
                    <a:pt x="4777740" y="1323340"/>
                    <a:pt x="4758563" y="1306830"/>
                  </a:cubicBezTo>
                  <a:close/>
                  <a:moveTo>
                    <a:pt x="4892040" y="1424813"/>
                  </a:moveTo>
                  <a:cubicBezTo>
                    <a:pt x="4910836" y="1441958"/>
                    <a:pt x="4929505" y="1459357"/>
                    <a:pt x="4948047" y="1476756"/>
                  </a:cubicBezTo>
                  <a:lnTo>
                    <a:pt x="4930648" y="1495298"/>
                  </a:lnTo>
                  <a:cubicBezTo>
                    <a:pt x="4912233" y="1477899"/>
                    <a:pt x="4893564" y="1460754"/>
                    <a:pt x="4874895" y="1443609"/>
                  </a:cubicBezTo>
                  <a:close/>
                  <a:moveTo>
                    <a:pt x="5004435" y="1566037"/>
                  </a:moveTo>
                  <a:cubicBezTo>
                    <a:pt x="5022596" y="1583817"/>
                    <a:pt x="5040757" y="1601724"/>
                    <a:pt x="5058664" y="1619758"/>
                  </a:cubicBezTo>
                  <a:lnTo>
                    <a:pt x="5040630" y="1637665"/>
                  </a:lnTo>
                  <a:cubicBezTo>
                    <a:pt x="5022723" y="1619758"/>
                    <a:pt x="5004816" y="1601851"/>
                    <a:pt x="4986655" y="1584198"/>
                  </a:cubicBezTo>
                  <a:close/>
                  <a:moveTo>
                    <a:pt x="5112004" y="1710817"/>
                  </a:moveTo>
                  <a:cubicBezTo>
                    <a:pt x="5129657" y="1729232"/>
                    <a:pt x="5147056" y="1747774"/>
                    <a:pt x="5164455" y="1766316"/>
                  </a:cubicBezTo>
                  <a:lnTo>
                    <a:pt x="5145913" y="1783588"/>
                  </a:lnTo>
                  <a:cubicBezTo>
                    <a:pt x="5128641" y="1765046"/>
                    <a:pt x="5111242" y="1746631"/>
                    <a:pt x="5093716" y="1728343"/>
                  </a:cubicBezTo>
                  <a:close/>
                  <a:moveTo>
                    <a:pt x="5214747" y="1859153"/>
                  </a:moveTo>
                  <a:cubicBezTo>
                    <a:pt x="5231765" y="1878076"/>
                    <a:pt x="5248529" y="1897253"/>
                    <a:pt x="5265293" y="1916430"/>
                  </a:cubicBezTo>
                  <a:lnTo>
                    <a:pt x="5246116" y="1933067"/>
                  </a:lnTo>
                  <a:cubicBezTo>
                    <a:pt x="5229479" y="1913890"/>
                    <a:pt x="5212715" y="1894967"/>
                    <a:pt x="5195824" y="1876044"/>
                  </a:cubicBezTo>
                  <a:close/>
                  <a:moveTo>
                    <a:pt x="5312410" y="2010791"/>
                  </a:moveTo>
                  <a:cubicBezTo>
                    <a:pt x="5328793" y="2030349"/>
                    <a:pt x="5344922" y="2049907"/>
                    <a:pt x="5361051" y="2069719"/>
                  </a:cubicBezTo>
                  <a:lnTo>
                    <a:pt x="5341366" y="2085721"/>
                  </a:lnTo>
                  <a:cubicBezTo>
                    <a:pt x="5325364" y="2066036"/>
                    <a:pt x="5309235" y="2046478"/>
                    <a:pt x="5292979" y="2027047"/>
                  </a:cubicBezTo>
                  <a:close/>
                  <a:moveTo>
                    <a:pt x="5404993" y="2165604"/>
                  </a:moveTo>
                  <a:cubicBezTo>
                    <a:pt x="5420614" y="2185670"/>
                    <a:pt x="5436235" y="2205863"/>
                    <a:pt x="5451602" y="2226183"/>
                  </a:cubicBezTo>
                  <a:lnTo>
                    <a:pt x="5431409" y="2241550"/>
                  </a:lnTo>
                  <a:cubicBezTo>
                    <a:pt x="5416042" y="2221357"/>
                    <a:pt x="5400675" y="2201291"/>
                    <a:pt x="5385054" y="2181352"/>
                  </a:cubicBezTo>
                  <a:close/>
                  <a:moveTo>
                    <a:pt x="5492369" y="2323592"/>
                  </a:moveTo>
                  <a:cubicBezTo>
                    <a:pt x="5507355" y="2344166"/>
                    <a:pt x="5522214" y="2364867"/>
                    <a:pt x="5536946" y="2385695"/>
                  </a:cubicBezTo>
                  <a:lnTo>
                    <a:pt x="5516245" y="2400300"/>
                  </a:lnTo>
                  <a:cubicBezTo>
                    <a:pt x="5501640" y="2379599"/>
                    <a:pt x="5486908" y="2359025"/>
                    <a:pt x="5471922" y="2338578"/>
                  </a:cubicBezTo>
                  <a:close/>
                  <a:moveTo>
                    <a:pt x="5574411" y="2484374"/>
                  </a:moveTo>
                  <a:cubicBezTo>
                    <a:pt x="5588635" y="2505456"/>
                    <a:pt x="5602859" y="2526538"/>
                    <a:pt x="5616829" y="2547874"/>
                  </a:cubicBezTo>
                  <a:lnTo>
                    <a:pt x="5595620" y="2561844"/>
                  </a:lnTo>
                  <a:cubicBezTo>
                    <a:pt x="5581650" y="2540635"/>
                    <a:pt x="5567680" y="2519553"/>
                    <a:pt x="5553456" y="2498725"/>
                  </a:cubicBezTo>
                  <a:close/>
                  <a:moveTo>
                    <a:pt x="5650992" y="2647823"/>
                  </a:moveTo>
                  <a:cubicBezTo>
                    <a:pt x="5664581" y="2669413"/>
                    <a:pt x="5678043" y="2691003"/>
                    <a:pt x="5691251" y="2712720"/>
                  </a:cubicBezTo>
                  <a:lnTo>
                    <a:pt x="5669534" y="2725928"/>
                  </a:lnTo>
                  <a:cubicBezTo>
                    <a:pt x="5656326" y="2704338"/>
                    <a:pt x="5642991" y="2682748"/>
                    <a:pt x="5629402" y="2661285"/>
                  </a:cubicBezTo>
                  <a:close/>
                  <a:moveTo>
                    <a:pt x="5721858" y="2813558"/>
                  </a:moveTo>
                  <a:cubicBezTo>
                    <a:pt x="5734685" y="2835529"/>
                    <a:pt x="5747385" y="2857627"/>
                    <a:pt x="5759958" y="2879725"/>
                  </a:cubicBezTo>
                  <a:lnTo>
                    <a:pt x="5737860" y="2892171"/>
                  </a:lnTo>
                  <a:cubicBezTo>
                    <a:pt x="5725414" y="2870073"/>
                    <a:pt x="5712714" y="2848102"/>
                    <a:pt x="5700014" y="2826258"/>
                  </a:cubicBezTo>
                  <a:close/>
                  <a:moveTo>
                    <a:pt x="5787390" y="2981706"/>
                  </a:moveTo>
                  <a:cubicBezTo>
                    <a:pt x="5799455" y="3004058"/>
                    <a:pt x="5811393" y="3026537"/>
                    <a:pt x="5823204" y="3049143"/>
                  </a:cubicBezTo>
                  <a:lnTo>
                    <a:pt x="5800725" y="3060827"/>
                  </a:lnTo>
                  <a:cubicBezTo>
                    <a:pt x="5789041" y="3038348"/>
                    <a:pt x="5777103" y="3015996"/>
                    <a:pt x="5765165" y="2993771"/>
                  </a:cubicBezTo>
                  <a:close/>
                  <a:moveTo>
                    <a:pt x="5847207" y="3151886"/>
                  </a:moveTo>
                  <a:cubicBezTo>
                    <a:pt x="5858510" y="3174746"/>
                    <a:pt x="5869686" y="3197606"/>
                    <a:pt x="5880735" y="3220593"/>
                  </a:cubicBezTo>
                  <a:lnTo>
                    <a:pt x="5857875" y="3231515"/>
                  </a:lnTo>
                  <a:cubicBezTo>
                    <a:pt x="5846953" y="3208655"/>
                    <a:pt x="5835777" y="3185795"/>
                    <a:pt x="5824474" y="3163189"/>
                  </a:cubicBezTo>
                  <a:close/>
                  <a:moveTo>
                    <a:pt x="5901055" y="3324098"/>
                  </a:moveTo>
                  <a:cubicBezTo>
                    <a:pt x="5911596" y="3347212"/>
                    <a:pt x="5922010" y="3370453"/>
                    <a:pt x="5932170" y="3393821"/>
                  </a:cubicBezTo>
                  <a:lnTo>
                    <a:pt x="5908929" y="3403981"/>
                  </a:lnTo>
                  <a:cubicBezTo>
                    <a:pt x="5898769" y="3380740"/>
                    <a:pt x="5888355" y="3357626"/>
                    <a:pt x="5877941" y="3334512"/>
                  </a:cubicBezTo>
                  <a:close/>
                  <a:moveTo>
                    <a:pt x="5949061" y="3497961"/>
                  </a:moveTo>
                  <a:cubicBezTo>
                    <a:pt x="5958840" y="3521456"/>
                    <a:pt x="5968365" y="3544951"/>
                    <a:pt x="5977763" y="3568700"/>
                  </a:cubicBezTo>
                  <a:lnTo>
                    <a:pt x="5954141" y="3578098"/>
                  </a:lnTo>
                  <a:cubicBezTo>
                    <a:pt x="5944743" y="3554603"/>
                    <a:pt x="5935218" y="3531108"/>
                    <a:pt x="5925566" y="3507740"/>
                  </a:cubicBezTo>
                  <a:close/>
                  <a:moveTo>
                    <a:pt x="5991098" y="3673475"/>
                  </a:moveTo>
                  <a:cubicBezTo>
                    <a:pt x="6000115" y="3697351"/>
                    <a:pt x="6008878" y="3721227"/>
                    <a:pt x="6017514" y="3745230"/>
                  </a:cubicBezTo>
                  <a:lnTo>
                    <a:pt x="5993638" y="3753866"/>
                  </a:lnTo>
                  <a:cubicBezTo>
                    <a:pt x="5985002" y="3729990"/>
                    <a:pt x="5976366" y="3706241"/>
                    <a:pt x="5967349" y="3682492"/>
                  </a:cubicBezTo>
                  <a:close/>
                  <a:moveTo>
                    <a:pt x="6027293" y="3850259"/>
                  </a:moveTo>
                  <a:cubicBezTo>
                    <a:pt x="6035421" y="3874389"/>
                    <a:pt x="6043422" y="3898519"/>
                    <a:pt x="6051296" y="3922903"/>
                  </a:cubicBezTo>
                  <a:lnTo>
                    <a:pt x="6027166" y="3930650"/>
                  </a:lnTo>
                  <a:cubicBezTo>
                    <a:pt x="6019419" y="3906520"/>
                    <a:pt x="6011418" y="3882390"/>
                    <a:pt x="6003290" y="3858387"/>
                  </a:cubicBezTo>
                  <a:close/>
                  <a:moveTo>
                    <a:pt x="6057519" y="4028186"/>
                  </a:moveTo>
                  <a:cubicBezTo>
                    <a:pt x="6064885" y="4052570"/>
                    <a:pt x="6071997" y="4076954"/>
                    <a:pt x="6078982" y="4101465"/>
                  </a:cubicBezTo>
                  <a:lnTo>
                    <a:pt x="6054598" y="4108450"/>
                  </a:lnTo>
                  <a:cubicBezTo>
                    <a:pt x="6047613" y="4084066"/>
                    <a:pt x="6040501" y="4059809"/>
                    <a:pt x="6033262" y="4035552"/>
                  </a:cubicBezTo>
                  <a:close/>
                  <a:moveTo>
                    <a:pt x="6081649" y="4207129"/>
                  </a:moveTo>
                  <a:cubicBezTo>
                    <a:pt x="6088126" y="4231767"/>
                    <a:pt x="6094476" y="4256405"/>
                    <a:pt x="6100572" y="4281043"/>
                  </a:cubicBezTo>
                  <a:lnTo>
                    <a:pt x="6075934" y="4287139"/>
                  </a:lnTo>
                  <a:cubicBezTo>
                    <a:pt x="6069838" y="4262501"/>
                    <a:pt x="6063488" y="4237990"/>
                    <a:pt x="6057138" y="4213479"/>
                  </a:cubicBezTo>
                  <a:close/>
                  <a:moveTo>
                    <a:pt x="6099683" y="4386453"/>
                  </a:moveTo>
                  <a:cubicBezTo>
                    <a:pt x="6105398" y="4411345"/>
                    <a:pt x="6110859" y="4436237"/>
                    <a:pt x="6116193" y="4461129"/>
                  </a:cubicBezTo>
                  <a:lnTo>
                    <a:pt x="6091301" y="4466463"/>
                  </a:lnTo>
                  <a:cubicBezTo>
                    <a:pt x="6085967" y="4441571"/>
                    <a:pt x="6080506" y="4416806"/>
                    <a:pt x="6074918" y="4392168"/>
                  </a:cubicBezTo>
                  <a:close/>
                  <a:moveTo>
                    <a:pt x="6111621" y="4566666"/>
                  </a:moveTo>
                  <a:cubicBezTo>
                    <a:pt x="6116447" y="4591558"/>
                    <a:pt x="6121019" y="4616577"/>
                    <a:pt x="6125464" y="4641723"/>
                  </a:cubicBezTo>
                  <a:lnTo>
                    <a:pt x="6100445" y="4646168"/>
                  </a:lnTo>
                  <a:cubicBezTo>
                    <a:pt x="6096000" y="4621276"/>
                    <a:pt x="6091428" y="4596384"/>
                    <a:pt x="6086602" y="4571492"/>
                  </a:cubicBezTo>
                  <a:close/>
                  <a:moveTo>
                    <a:pt x="6117336" y="4747133"/>
                  </a:moveTo>
                  <a:cubicBezTo>
                    <a:pt x="6121273" y="4772279"/>
                    <a:pt x="6125083" y="4797425"/>
                    <a:pt x="6128639" y="4822571"/>
                  </a:cubicBezTo>
                  <a:lnTo>
                    <a:pt x="6103493" y="4826127"/>
                  </a:lnTo>
                  <a:cubicBezTo>
                    <a:pt x="6099937" y="4800981"/>
                    <a:pt x="6096127" y="4775962"/>
                    <a:pt x="6092190" y="4751070"/>
                  </a:cubicBezTo>
                  <a:close/>
                  <a:moveTo>
                    <a:pt x="6116955" y="4927346"/>
                  </a:moveTo>
                  <a:cubicBezTo>
                    <a:pt x="6120130" y="4952619"/>
                    <a:pt x="6123051" y="4978019"/>
                    <a:pt x="6125845" y="5003419"/>
                  </a:cubicBezTo>
                  <a:lnTo>
                    <a:pt x="6100572" y="5006213"/>
                  </a:lnTo>
                  <a:cubicBezTo>
                    <a:pt x="6097778" y="4980940"/>
                    <a:pt x="6094857" y="4955667"/>
                    <a:pt x="6091809" y="4930521"/>
                  </a:cubicBezTo>
                  <a:close/>
                  <a:moveTo>
                    <a:pt x="6110732" y="5107813"/>
                  </a:moveTo>
                  <a:cubicBezTo>
                    <a:pt x="6113018" y="5133086"/>
                    <a:pt x="6115050" y="5158486"/>
                    <a:pt x="6116955" y="5183886"/>
                  </a:cubicBezTo>
                  <a:lnTo>
                    <a:pt x="6091682" y="5185791"/>
                  </a:lnTo>
                  <a:cubicBezTo>
                    <a:pt x="6089777" y="5160518"/>
                    <a:pt x="6087745" y="5135245"/>
                    <a:pt x="6085459" y="5110099"/>
                  </a:cubicBezTo>
                  <a:close/>
                  <a:moveTo>
                    <a:pt x="6098413" y="5287899"/>
                  </a:moveTo>
                  <a:cubicBezTo>
                    <a:pt x="6099810" y="5313299"/>
                    <a:pt x="6101080" y="5338699"/>
                    <a:pt x="6102096" y="5364099"/>
                  </a:cubicBezTo>
                  <a:lnTo>
                    <a:pt x="6076696" y="5365115"/>
                  </a:lnTo>
                  <a:cubicBezTo>
                    <a:pt x="6075680" y="5339842"/>
                    <a:pt x="6074410" y="5314569"/>
                    <a:pt x="6073013" y="5289296"/>
                  </a:cubicBezTo>
                  <a:close/>
                  <a:moveTo>
                    <a:pt x="6079998" y="5467096"/>
                  </a:moveTo>
                  <a:cubicBezTo>
                    <a:pt x="6080633" y="5492623"/>
                    <a:pt x="6081014" y="5518023"/>
                    <a:pt x="6081141" y="5543677"/>
                  </a:cubicBezTo>
                  <a:lnTo>
                    <a:pt x="6055741" y="5543931"/>
                  </a:lnTo>
                  <a:cubicBezTo>
                    <a:pt x="6055487" y="5518531"/>
                    <a:pt x="6055106" y="5493131"/>
                    <a:pt x="6054598" y="5467731"/>
                  </a:cubicBezTo>
                  <a:close/>
                  <a:moveTo>
                    <a:pt x="6055741" y="5646547"/>
                  </a:moveTo>
                  <a:cubicBezTo>
                    <a:pt x="6055487" y="5672074"/>
                    <a:pt x="6054979" y="5697601"/>
                    <a:pt x="6054471" y="5723001"/>
                  </a:cubicBezTo>
                  <a:lnTo>
                    <a:pt x="6029071" y="5722366"/>
                  </a:lnTo>
                  <a:cubicBezTo>
                    <a:pt x="6029706" y="5697093"/>
                    <a:pt x="6030087" y="5671693"/>
                    <a:pt x="6030341" y="5646166"/>
                  </a:cubicBezTo>
                  <a:close/>
                  <a:moveTo>
                    <a:pt x="6025515" y="5824220"/>
                  </a:moveTo>
                  <a:cubicBezTo>
                    <a:pt x="6024372" y="5849747"/>
                    <a:pt x="6023102" y="5875147"/>
                    <a:pt x="6021705" y="5900420"/>
                  </a:cubicBezTo>
                  <a:lnTo>
                    <a:pt x="5996305" y="5898896"/>
                  </a:lnTo>
                  <a:cubicBezTo>
                    <a:pt x="5997702" y="5873623"/>
                    <a:pt x="5999099" y="5848350"/>
                    <a:pt x="6000115" y="5822950"/>
                  </a:cubicBezTo>
                  <a:close/>
                  <a:moveTo>
                    <a:pt x="5989447" y="6001004"/>
                  </a:moveTo>
                  <a:cubicBezTo>
                    <a:pt x="5987542" y="6026404"/>
                    <a:pt x="5985383" y="6051677"/>
                    <a:pt x="5983097" y="6076950"/>
                  </a:cubicBezTo>
                  <a:lnTo>
                    <a:pt x="5957824" y="6074664"/>
                  </a:lnTo>
                  <a:cubicBezTo>
                    <a:pt x="5960110" y="6049518"/>
                    <a:pt x="5962269" y="6024245"/>
                    <a:pt x="5964174" y="5999099"/>
                  </a:cubicBezTo>
                  <a:close/>
                  <a:moveTo>
                    <a:pt x="5947537" y="6176391"/>
                  </a:moveTo>
                  <a:cubicBezTo>
                    <a:pt x="5944743" y="6201791"/>
                    <a:pt x="5941695" y="6227064"/>
                    <a:pt x="5938520" y="6252337"/>
                  </a:cubicBezTo>
                  <a:lnTo>
                    <a:pt x="5913374" y="6249162"/>
                  </a:lnTo>
                  <a:cubicBezTo>
                    <a:pt x="5916549" y="6224016"/>
                    <a:pt x="5919470" y="6198870"/>
                    <a:pt x="5922264" y="6173597"/>
                  </a:cubicBezTo>
                  <a:close/>
                  <a:moveTo>
                    <a:pt x="5899658" y="6350381"/>
                  </a:moveTo>
                  <a:cubicBezTo>
                    <a:pt x="5895975" y="6375654"/>
                    <a:pt x="5892165" y="6400800"/>
                    <a:pt x="5888228" y="6425819"/>
                  </a:cubicBezTo>
                  <a:lnTo>
                    <a:pt x="5863209" y="6421755"/>
                  </a:lnTo>
                  <a:cubicBezTo>
                    <a:pt x="5867146" y="6396736"/>
                    <a:pt x="5870956" y="6371717"/>
                    <a:pt x="5874639" y="6346698"/>
                  </a:cubicBezTo>
                  <a:close/>
                  <a:moveTo>
                    <a:pt x="5846064" y="6522720"/>
                  </a:moveTo>
                  <a:cubicBezTo>
                    <a:pt x="5841619" y="6547739"/>
                    <a:pt x="5836920" y="6572758"/>
                    <a:pt x="5832094" y="6597650"/>
                  </a:cubicBezTo>
                  <a:lnTo>
                    <a:pt x="5807202" y="6592824"/>
                  </a:lnTo>
                  <a:cubicBezTo>
                    <a:pt x="5812028" y="6568059"/>
                    <a:pt x="5816727" y="6543167"/>
                    <a:pt x="5821172" y="6518148"/>
                  </a:cubicBezTo>
                  <a:close/>
                  <a:moveTo>
                    <a:pt x="5786755" y="6692900"/>
                  </a:moveTo>
                  <a:cubicBezTo>
                    <a:pt x="5781421" y="6717792"/>
                    <a:pt x="5775833" y="6742684"/>
                    <a:pt x="5770118" y="6767576"/>
                  </a:cubicBezTo>
                  <a:lnTo>
                    <a:pt x="5745353" y="6761861"/>
                  </a:lnTo>
                  <a:cubicBezTo>
                    <a:pt x="5751068" y="6737223"/>
                    <a:pt x="5756529" y="6712458"/>
                    <a:pt x="5761863" y="6687566"/>
                  </a:cubicBezTo>
                  <a:close/>
                  <a:moveTo>
                    <a:pt x="5721477" y="6861175"/>
                  </a:moveTo>
                  <a:cubicBezTo>
                    <a:pt x="5715254" y="6885940"/>
                    <a:pt x="5708904" y="6910578"/>
                    <a:pt x="5702427" y="6935089"/>
                  </a:cubicBezTo>
                  <a:lnTo>
                    <a:pt x="5677916" y="6928612"/>
                  </a:lnTo>
                  <a:cubicBezTo>
                    <a:pt x="5684393" y="6904101"/>
                    <a:pt x="5690743" y="6879590"/>
                    <a:pt x="5696966" y="6854952"/>
                  </a:cubicBezTo>
                  <a:close/>
                  <a:moveTo>
                    <a:pt x="5650738" y="7027164"/>
                  </a:moveTo>
                  <a:cubicBezTo>
                    <a:pt x="5643753" y="7051675"/>
                    <a:pt x="5636514" y="7076059"/>
                    <a:pt x="5629148" y="7100316"/>
                  </a:cubicBezTo>
                  <a:lnTo>
                    <a:pt x="5604891" y="7092950"/>
                  </a:lnTo>
                  <a:cubicBezTo>
                    <a:pt x="5612257" y="7068693"/>
                    <a:pt x="5619369" y="7044436"/>
                    <a:pt x="5626354" y="7020179"/>
                  </a:cubicBezTo>
                  <a:close/>
                  <a:moveTo>
                    <a:pt x="5574411" y="7190613"/>
                  </a:moveTo>
                  <a:cubicBezTo>
                    <a:pt x="5566537" y="7214870"/>
                    <a:pt x="5558536" y="7239000"/>
                    <a:pt x="5550281" y="7263130"/>
                  </a:cubicBezTo>
                  <a:lnTo>
                    <a:pt x="5526278" y="7255002"/>
                  </a:lnTo>
                  <a:cubicBezTo>
                    <a:pt x="5534406" y="7230999"/>
                    <a:pt x="5542407" y="7206996"/>
                    <a:pt x="5550281" y="7182866"/>
                  </a:cubicBezTo>
                  <a:close/>
                  <a:moveTo>
                    <a:pt x="5492496" y="7351395"/>
                  </a:moveTo>
                  <a:cubicBezTo>
                    <a:pt x="5483860" y="7375398"/>
                    <a:pt x="5474970" y="7399274"/>
                    <a:pt x="5465953" y="7423023"/>
                  </a:cubicBezTo>
                  <a:lnTo>
                    <a:pt x="5442204" y="7414006"/>
                  </a:lnTo>
                  <a:cubicBezTo>
                    <a:pt x="5451221" y="7390257"/>
                    <a:pt x="5459984" y="7366508"/>
                    <a:pt x="5468620" y="7342632"/>
                  </a:cubicBezTo>
                  <a:close/>
                  <a:moveTo>
                    <a:pt x="5405120" y="7509256"/>
                  </a:moveTo>
                  <a:cubicBezTo>
                    <a:pt x="5395722" y="7532878"/>
                    <a:pt x="5386070" y="7556373"/>
                    <a:pt x="5376291" y="7579868"/>
                  </a:cubicBezTo>
                  <a:lnTo>
                    <a:pt x="5352796" y="7570089"/>
                  </a:lnTo>
                  <a:cubicBezTo>
                    <a:pt x="5362575" y="7546721"/>
                    <a:pt x="5372100" y="7523353"/>
                    <a:pt x="5381498" y="7499858"/>
                  </a:cubicBezTo>
                  <a:close/>
                  <a:moveTo>
                    <a:pt x="5312410" y="7664069"/>
                  </a:moveTo>
                  <a:cubicBezTo>
                    <a:pt x="5302123" y="7687437"/>
                    <a:pt x="5291709" y="7710678"/>
                    <a:pt x="5281168" y="7733792"/>
                  </a:cubicBezTo>
                  <a:lnTo>
                    <a:pt x="5258054" y="7723251"/>
                  </a:lnTo>
                  <a:cubicBezTo>
                    <a:pt x="5268595" y="7700264"/>
                    <a:pt x="5279009" y="7677150"/>
                    <a:pt x="5289169" y="7653909"/>
                  </a:cubicBezTo>
                  <a:close/>
                  <a:moveTo>
                    <a:pt x="5214620" y="7815707"/>
                  </a:moveTo>
                  <a:cubicBezTo>
                    <a:pt x="5203571" y="7838694"/>
                    <a:pt x="5192395" y="7861554"/>
                    <a:pt x="5180965" y="7884414"/>
                  </a:cubicBezTo>
                  <a:lnTo>
                    <a:pt x="5158232" y="7873111"/>
                  </a:lnTo>
                  <a:cubicBezTo>
                    <a:pt x="5169535" y="7850378"/>
                    <a:pt x="5180711" y="7827645"/>
                    <a:pt x="5191760" y="7804785"/>
                  </a:cubicBezTo>
                  <a:close/>
                  <a:moveTo>
                    <a:pt x="5111750" y="7964170"/>
                  </a:moveTo>
                  <a:cubicBezTo>
                    <a:pt x="5099939" y="7986776"/>
                    <a:pt x="5088001" y="8009128"/>
                    <a:pt x="5075809" y="8031480"/>
                  </a:cubicBezTo>
                  <a:lnTo>
                    <a:pt x="5053457" y="8019415"/>
                  </a:lnTo>
                  <a:cubicBezTo>
                    <a:pt x="5065522" y="7997190"/>
                    <a:pt x="5077460" y="7974838"/>
                    <a:pt x="5089144" y="7952359"/>
                  </a:cubicBezTo>
                  <a:close/>
                  <a:moveTo>
                    <a:pt x="5003800" y="8108823"/>
                  </a:moveTo>
                  <a:cubicBezTo>
                    <a:pt x="4991227" y="8130921"/>
                    <a:pt x="4978527" y="8153019"/>
                    <a:pt x="4965573" y="8174990"/>
                  </a:cubicBezTo>
                  <a:lnTo>
                    <a:pt x="4943602" y="8162163"/>
                  </a:lnTo>
                  <a:cubicBezTo>
                    <a:pt x="4956429" y="8140319"/>
                    <a:pt x="4969129" y="8118348"/>
                    <a:pt x="4981575" y="8096377"/>
                  </a:cubicBezTo>
                  <a:close/>
                  <a:moveTo>
                    <a:pt x="4891024" y="8249793"/>
                  </a:moveTo>
                  <a:cubicBezTo>
                    <a:pt x="4877689" y="8271510"/>
                    <a:pt x="4864227" y="8293100"/>
                    <a:pt x="4850638" y="8314690"/>
                  </a:cubicBezTo>
                  <a:lnTo>
                    <a:pt x="4829175" y="8301101"/>
                  </a:lnTo>
                  <a:cubicBezTo>
                    <a:pt x="4842764" y="8279638"/>
                    <a:pt x="4856099" y="8258175"/>
                    <a:pt x="4869434" y="8236585"/>
                  </a:cubicBezTo>
                  <a:close/>
                  <a:moveTo>
                    <a:pt x="4773803" y="8386953"/>
                  </a:moveTo>
                  <a:cubicBezTo>
                    <a:pt x="4759833" y="8408162"/>
                    <a:pt x="4745609" y="8429371"/>
                    <a:pt x="4731258" y="8450326"/>
                  </a:cubicBezTo>
                  <a:lnTo>
                    <a:pt x="4710303" y="8435975"/>
                  </a:lnTo>
                  <a:cubicBezTo>
                    <a:pt x="4724527" y="8415020"/>
                    <a:pt x="4738624" y="8394065"/>
                    <a:pt x="4752594" y="8372856"/>
                  </a:cubicBezTo>
                  <a:close/>
                  <a:moveTo>
                    <a:pt x="4651883" y="8519922"/>
                  </a:moveTo>
                  <a:cubicBezTo>
                    <a:pt x="4637151" y="8540750"/>
                    <a:pt x="4622292" y="8561324"/>
                    <a:pt x="4607306" y="8581898"/>
                  </a:cubicBezTo>
                  <a:lnTo>
                    <a:pt x="4586859" y="8566912"/>
                  </a:lnTo>
                  <a:cubicBezTo>
                    <a:pt x="4601845" y="8546465"/>
                    <a:pt x="4616577" y="8525891"/>
                    <a:pt x="4631309" y="8505190"/>
                  </a:cubicBezTo>
                  <a:close/>
                  <a:moveTo>
                    <a:pt x="4525772" y="8648827"/>
                  </a:moveTo>
                  <a:cubicBezTo>
                    <a:pt x="4510405" y="8669147"/>
                    <a:pt x="4494784" y="8689213"/>
                    <a:pt x="4479036" y="8709279"/>
                  </a:cubicBezTo>
                  <a:lnTo>
                    <a:pt x="4459097" y="8693658"/>
                  </a:lnTo>
                  <a:cubicBezTo>
                    <a:pt x="4474718" y="8673719"/>
                    <a:pt x="4490212" y="8653653"/>
                    <a:pt x="4505579" y="8633460"/>
                  </a:cubicBezTo>
                  <a:close/>
                  <a:moveTo>
                    <a:pt x="4395343" y="8773414"/>
                  </a:moveTo>
                  <a:cubicBezTo>
                    <a:pt x="4379214" y="8793099"/>
                    <a:pt x="4363085" y="8812784"/>
                    <a:pt x="4346702" y="8832215"/>
                  </a:cubicBezTo>
                  <a:lnTo>
                    <a:pt x="4327271" y="8815832"/>
                  </a:lnTo>
                  <a:cubicBezTo>
                    <a:pt x="4343527" y="8796401"/>
                    <a:pt x="4359656" y="8776843"/>
                    <a:pt x="4375785" y="8757285"/>
                  </a:cubicBezTo>
                  <a:close/>
                  <a:moveTo>
                    <a:pt x="4260850" y="8893556"/>
                  </a:moveTo>
                  <a:cubicBezTo>
                    <a:pt x="4244086" y="8912733"/>
                    <a:pt x="4227195" y="8931783"/>
                    <a:pt x="4210177" y="8950706"/>
                  </a:cubicBezTo>
                  <a:lnTo>
                    <a:pt x="4191254" y="8933688"/>
                  </a:lnTo>
                  <a:cubicBezTo>
                    <a:pt x="4208145" y="8914892"/>
                    <a:pt x="4225036" y="8895842"/>
                    <a:pt x="4241673" y="8876792"/>
                  </a:cubicBezTo>
                  <a:close/>
                  <a:moveTo>
                    <a:pt x="4122293" y="9009126"/>
                  </a:moveTo>
                  <a:cubicBezTo>
                    <a:pt x="4104894" y="9027795"/>
                    <a:pt x="4087368" y="9046210"/>
                    <a:pt x="4069842" y="9064625"/>
                  </a:cubicBezTo>
                  <a:lnTo>
                    <a:pt x="4051554" y="9046972"/>
                  </a:lnTo>
                  <a:cubicBezTo>
                    <a:pt x="4069080" y="9028684"/>
                    <a:pt x="4086479" y="9010269"/>
                    <a:pt x="4103878" y="8991727"/>
                  </a:cubicBezTo>
                  <a:close/>
                  <a:moveTo>
                    <a:pt x="3980180" y="9119997"/>
                  </a:moveTo>
                  <a:cubicBezTo>
                    <a:pt x="3962146" y="9138031"/>
                    <a:pt x="3944112" y="9155938"/>
                    <a:pt x="3925824" y="9173718"/>
                  </a:cubicBezTo>
                  <a:lnTo>
                    <a:pt x="3908044" y="9155557"/>
                  </a:lnTo>
                  <a:cubicBezTo>
                    <a:pt x="3926205" y="9137904"/>
                    <a:pt x="3944239" y="9120124"/>
                    <a:pt x="3962146" y="9102090"/>
                  </a:cubicBezTo>
                  <a:close/>
                  <a:moveTo>
                    <a:pt x="3834130" y="9226169"/>
                  </a:moveTo>
                  <a:cubicBezTo>
                    <a:pt x="3815588" y="9243568"/>
                    <a:pt x="3796792" y="9260840"/>
                    <a:pt x="3777996" y="9277985"/>
                  </a:cubicBezTo>
                  <a:lnTo>
                    <a:pt x="3760851" y="9259189"/>
                  </a:lnTo>
                  <a:cubicBezTo>
                    <a:pt x="3779647" y="9242171"/>
                    <a:pt x="3798189" y="9224899"/>
                    <a:pt x="3816731" y="9207627"/>
                  </a:cubicBezTo>
                  <a:close/>
                  <a:moveTo>
                    <a:pt x="3684651" y="9327261"/>
                  </a:moveTo>
                  <a:cubicBezTo>
                    <a:pt x="3665474" y="9344025"/>
                    <a:pt x="3646297" y="9360662"/>
                    <a:pt x="3626866" y="9377172"/>
                  </a:cubicBezTo>
                  <a:lnTo>
                    <a:pt x="3610356" y="9357868"/>
                  </a:lnTo>
                  <a:cubicBezTo>
                    <a:pt x="3629660" y="9341485"/>
                    <a:pt x="3648837" y="9324848"/>
                    <a:pt x="3667887" y="9308211"/>
                  </a:cubicBezTo>
                  <a:close/>
                  <a:moveTo>
                    <a:pt x="3531870" y="9423400"/>
                  </a:moveTo>
                  <a:cubicBezTo>
                    <a:pt x="3512185" y="9439529"/>
                    <a:pt x="3492373" y="9455531"/>
                    <a:pt x="3472434" y="9471406"/>
                  </a:cubicBezTo>
                  <a:lnTo>
                    <a:pt x="3456686" y="9451467"/>
                  </a:lnTo>
                  <a:cubicBezTo>
                    <a:pt x="3476498" y="9435719"/>
                    <a:pt x="3496183" y="9419844"/>
                    <a:pt x="3515868" y="9403715"/>
                  </a:cubicBezTo>
                  <a:close/>
                  <a:moveTo>
                    <a:pt x="3376168" y="9514332"/>
                  </a:moveTo>
                  <a:cubicBezTo>
                    <a:pt x="3355975" y="9529826"/>
                    <a:pt x="3335655" y="9545066"/>
                    <a:pt x="3315208" y="9560306"/>
                  </a:cubicBezTo>
                  <a:lnTo>
                    <a:pt x="3300095" y="9539859"/>
                  </a:lnTo>
                  <a:cubicBezTo>
                    <a:pt x="3320415" y="9524746"/>
                    <a:pt x="3340735" y="9509506"/>
                    <a:pt x="3360801" y="9494139"/>
                  </a:cubicBezTo>
                  <a:close/>
                  <a:moveTo>
                    <a:pt x="3217418" y="9599930"/>
                  </a:moveTo>
                  <a:cubicBezTo>
                    <a:pt x="3196717" y="9614662"/>
                    <a:pt x="3175889" y="9629394"/>
                    <a:pt x="3154934" y="9643872"/>
                  </a:cubicBezTo>
                  <a:lnTo>
                    <a:pt x="3140456" y="9622917"/>
                  </a:lnTo>
                  <a:cubicBezTo>
                    <a:pt x="3161284" y="9608566"/>
                    <a:pt x="3182112" y="9593961"/>
                    <a:pt x="3202686" y="9579229"/>
                  </a:cubicBezTo>
                  <a:close/>
                  <a:moveTo>
                    <a:pt x="3055874" y="9680194"/>
                  </a:moveTo>
                  <a:cubicBezTo>
                    <a:pt x="3034665" y="9694291"/>
                    <a:pt x="3013329" y="9708134"/>
                    <a:pt x="2991993" y="9721977"/>
                  </a:cubicBezTo>
                  <a:lnTo>
                    <a:pt x="2978277" y="9700641"/>
                  </a:lnTo>
                  <a:cubicBezTo>
                    <a:pt x="2999613" y="9686925"/>
                    <a:pt x="3020822" y="9673082"/>
                    <a:pt x="3041904" y="9659112"/>
                  </a:cubicBezTo>
                  <a:close/>
                  <a:moveTo>
                    <a:pt x="2891790" y="9755124"/>
                  </a:moveTo>
                  <a:cubicBezTo>
                    <a:pt x="2870073" y="9768459"/>
                    <a:pt x="2848356" y="9781667"/>
                    <a:pt x="2826512" y="9794748"/>
                  </a:cubicBezTo>
                  <a:lnTo>
                    <a:pt x="2813558" y="9772904"/>
                  </a:lnTo>
                  <a:cubicBezTo>
                    <a:pt x="2835275" y="9759950"/>
                    <a:pt x="2856992" y="9746742"/>
                    <a:pt x="2878582" y="9733534"/>
                  </a:cubicBezTo>
                  <a:close/>
                  <a:moveTo>
                    <a:pt x="2725293" y="9824339"/>
                  </a:moveTo>
                  <a:cubicBezTo>
                    <a:pt x="2703195" y="9836912"/>
                    <a:pt x="2680970" y="9849358"/>
                    <a:pt x="2658618" y="9861677"/>
                  </a:cubicBezTo>
                  <a:lnTo>
                    <a:pt x="2646299" y="9839452"/>
                  </a:lnTo>
                  <a:cubicBezTo>
                    <a:pt x="2668524" y="9827260"/>
                    <a:pt x="2690622" y="9814814"/>
                    <a:pt x="2712593" y="9802241"/>
                  </a:cubicBezTo>
                  <a:close/>
                  <a:moveTo>
                    <a:pt x="2556256" y="9887966"/>
                  </a:moveTo>
                  <a:cubicBezTo>
                    <a:pt x="2533777" y="9899777"/>
                    <a:pt x="2511171" y="9911461"/>
                    <a:pt x="2488438" y="9923018"/>
                  </a:cubicBezTo>
                  <a:lnTo>
                    <a:pt x="2476881" y="9900412"/>
                  </a:lnTo>
                  <a:cubicBezTo>
                    <a:pt x="2499487" y="9888982"/>
                    <a:pt x="2521966" y="9877298"/>
                    <a:pt x="2544318" y="9865487"/>
                  </a:cubicBezTo>
                  <a:close/>
                  <a:moveTo>
                    <a:pt x="2385187" y="9945878"/>
                  </a:moveTo>
                  <a:cubicBezTo>
                    <a:pt x="2362327" y="9956927"/>
                    <a:pt x="2339340" y="9967849"/>
                    <a:pt x="2316226" y="9978644"/>
                  </a:cubicBezTo>
                  <a:lnTo>
                    <a:pt x="2305431" y="9955657"/>
                  </a:lnTo>
                  <a:cubicBezTo>
                    <a:pt x="2328418" y="9944989"/>
                    <a:pt x="2351278" y="9934067"/>
                    <a:pt x="2374011" y="9923018"/>
                  </a:cubicBezTo>
                  <a:close/>
                  <a:moveTo>
                    <a:pt x="2212340" y="9997948"/>
                  </a:moveTo>
                  <a:cubicBezTo>
                    <a:pt x="2189099" y="10008235"/>
                    <a:pt x="2165604" y="10018395"/>
                    <a:pt x="2142236" y="10028428"/>
                  </a:cubicBezTo>
                  <a:lnTo>
                    <a:pt x="2132330" y="10005060"/>
                  </a:lnTo>
                  <a:cubicBezTo>
                    <a:pt x="2155698" y="9995154"/>
                    <a:pt x="2178939" y="9984994"/>
                    <a:pt x="2202180" y="9974707"/>
                  </a:cubicBezTo>
                  <a:close/>
                  <a:moveTo>
                    <a:pt x="2038096" y="10044049"/>
                  </a:moveTo>
                  <a:cubicBezTo>
                    <a:pt x="2014474" y="10053574"/>
                    <a:pt x="1990852" y="10062845"/>
                    <a:pt x="1967103" y="10072116"/>
                  </a:cubicBezTo>
                  <a:lnTo>
                    <a:pt x="1957959" y="10048367"/>
                  </a:lnTo>
                  <a:cubicBezTo>
                    <a:pt x="1981581" y="10039223"/>
                    <a:pt x="2005203" y="10029952"/>
                    <a:pt x="2028698" y="10020427"/>
                  </a:cubicBezTo>
                  <a:close/>
                  <a:moveTo>
                    <a:pt x="1862201" y="10084308"/>
                  </a:moveTo>
                  <a:cubicBezTo>
                    <a:pt x="1838325" y="10092944"/>
                    <a:pt x="1814322" y="10101580"/>
                    <a:pt x="1790319" y="10109835"/>
                  </a:cubicBezTo>
                  <a:lnTo>
                    <a:pt x="1781937" y="10085832"/>
                  </a:lnTo>
                  <a:cubicBezTo>
                    <a:pt x="1805813" y="10077577"/>
                    <a:pt x="1829689" y="10069068"/>
                    <a:pt x="1853438" y="10060432"/>
                  </a:cubicBezTo>
                  <a:close/>
                  <a:moveTo>
                    <a:pt x="1685036" y="10118471"/>
                  </a:moveTo>
                  <a:cubicBezTo>
                    <a:pt x="1660779" y="10126345"/>
                    <a:pt x="1636522" y="10134092"/>
                    <a:pt x="1612138" y="10141712"/>
                  </a:cubicBezTo>
                  <a:lnTo>
                    <a:pt x="1604645" y="10117455"/>
                  </a:lnTo>
                  <a:cubicBezTo>
                    <a:pt x="1628902" y="10109962"/>
                    <a:pt x="1653032" y="10102215"/>
                    <a:pt x="1677162" y="10094341"/>
                  </a:cubicBezTo>
                  <a:close/>
                  <a:moveTo>
                    <a:pt x="1506855" y="10146665"/>
                  </a:moveTo>
                  <a:cubicBezTo>
                    <a:pt x="1482471" y="10153777"/>
                    <a:pt x="1457833" y="10160635"/>
                    <a:pt x="1433322" y="10167366"/>
                  </a:cubicBezTo>
                  <a:lnTo>
                    <a:pt x="1426591" y="10142855"/>
                  </a:lnTo>
                  <a:cubicBezTo>
                    <a:pt x="1451102" y="10136124"/>
                    <a:pt x="1475486" y="10129266"/>
                    <a:pt x="1499743" y="10122281"/>
                  </a:cubicBezTo>
                  <a:close/>
                  <a:moveTo>
                    <a:pt x="1327658" y="10168890"/>
                  </a:moveTo>
                  <a:cubicBezTo>
                    <a:pt x="1303020" y="10175113"/>
                    <a:pt x="1278382" y="10181209"/>
                    <a:pt x="1253617" y="10187051"/>
                  </a:cubicBezTo>
                  <a:lnTo>
                    <a:pt x="1247775" y="10162286"/>
                  </a:lnTo>
                  <a:cubicBezTo>
                    <a:pt x="1272413" y="10156444"/>
                    <a:pt x="1296924" y="10150475"/>
                    <a:pt x="1321435" y="10144252"/>
                  </a:cubicBezTo>
                  <a:close/>
                  <a:moveTo>
                    <a:pt x="1148080" y="10185019"/>
                  </a:moveTo>
                  <a:cubicBezTo>
                    <a:pt x="1123188" y="10190480"/>
                    <a:pt x="1098169" y="10195687"/>
                    <a:pt x="1073150" y="10200640"/>
                  </a:cubicBezTo>
                  <a:lnTo>
                    <a:pt x="1068070" y="10175748"/>
                  </a:lnTo>
                  <a:cubicBezTo>
                    <a:pt x="1092962" y="10170668"/>
                    <a:pt x="1117854" y="10165461"/>
                    <a:pt x="1142619" y="10160127"/>
                  </a:cubicBezTo>
                  <a:close/>
                  <a:moveTo>
                    <a:pt x="967867" y="10194925"/>
                  </a:moveTo>
                  <a:cubicBezTo>
                    <a:pt x="942848" y="10199497"/>
                    <a:pt x="917702" y="10203815"/>
                    <a:pt x="892556" y="10208006"/>
                  </a:cubicBezTo>
                  <a:lnTo>
                    <a:pt x="888365" y="10182987"/>
                  </a:lnTo>
                  <a:cubicBezTo>
                    <a:pt x="913384" y="10178796"/>
                    <a:pt x="938403" y="10174478"/>
                    <a:pt x="963295" y="10169906"/>
                  </a:cubicBezTo>
                  <a:close/>
                  <a:moveTo>
                    <a:pt x="787273" y="10198862"/>
                  </a:moveTo>
                  <a:cubicBezTo>
                    <a:pt x="762127" y="10202545"/>
                    <a:pt x="736981" y="10206101"/>
                    <a:pt x="711835" y="10209403"/>
                  </a:cubicBezTo>
                  <a:lnTo>
                    <a:pt x="708533" y="10184257"/>
                  </a:lnTo>
                  <a:cubicBezTo>
                    <a:pt x="733679" y="10180955"/>
                    <a:pt x="758698" y="10177399"/>
                    <a:pt x="783590" y="10173716"/>
                  </a:cubicBezTo>
                  <a:close/>
                  <a:moveTo>
                    <a:pt x="606933" y="10196703"/>
                  </a:moveTo>
                  <a:cubicBezTo>
                    <a:pt x="581660" y="10199624"/>
                    <a:pt x="556260" y="10202291"/>
                    <a:pt x="530860" y="10204704"/>
                  </a:cubicBezTo>
                  <a:lnTo>
                    <a:pt x="528320" y="10179431"/>
                  </a:lnTo>
                  <a:cubicBezTo>
                    <a:pt x="553593" y="10176891"/>
                    <a:pt x="578866" y="10174224"/>
                    <a:pt x="604012" y="10171430"/>
                  </a:cubicBezTo>
                  <a:close/>
                  <a:moveTo>
                    <a:pt x="426720" y="10188448"/>
                  </a:moveTo>
                  <a:cubicBezTo>
                    <a:pt x="401320" y="10190480"/>
                    <a:pt x="375920" y="10192258"/>
                    <a:pt x="350520" y="10193909"/>
                  </a:cubicBezTo>
                  <a:lnTo>
                    <a:pt x="348869" y="10168509"/>
                  </a:lnTo>
                  <a:cubicBezTo>
                    <a:pt x="374269" y="10166858"/>
                    <a:pt x="399542" y="10165080"/>
                    <a:pt x="424688" y="10163048"/>
                  </a:cubicBezTo>
                  <a:close/>
                  <a:moveTo>
                    <a:pt x="246634" y="10174097"/>
                  </a:moveTo>
                  <a:cubicBezTo>
                    <a:pt x="221361" y="10175240"/>
                    <a:pt x="195961" y="10176256"/>
                    <a:pt x="170561" y="10177018"/>
                  </a:cubicBezTo>
                  <a:lnTo>
                    <a:pt x="169799" y="10151618"/>
                  </a:lnTo>
                  <a:cubicBezTo>
                    <a:pt x="195072" y="10150856"/>
                    <a:pt x="220345" y="10149840"/>
                    <a:pt x="245491" y="10148697"/>
                  </a:cubicBezTo>
                  <a:close/>
                  <a:moveTo>
                    <a:pt x="67564" y="10153904"/>
                  </a:moveTo>
                  <a:cubicBezTo>
                    <a:pt x="45085" y="10154158"/>
                    <a:pt x="22606" y="10154285"/>
                    <a:pt x="0" y="10154285"/>
                  </a:cubicBezTo>
                  <a:lnTo>
                    <a:pt x="0" y="10128885"/>
                  </a:lnTo>
                  <a:cubicBezTo>
                    <a:pt x="22479" y="10128885"/>
                    <a:pt x="44831" y="10128758"/>
                    <a:pt x="67183" y="10128504"/>
                  </a:cubicBezTo>
                  <a:close/>
                  <a:moveTo>
                    <a:pt x="1352296" y="0"/>
                  </a:moveTo>
                  <a:lnTo>
                    <a:pt x="1352296" y="12700"/>
                  </a:lnTo>
                  <a:lnTo>
                    <a:pt x="1352296" y="0"/>
                  </a:lnTo>
                  <a:cubicBezTo>
                    <a:pt x="1377950" y="0"/>
                    <a:pt x="1403477" y="127"/>
                    <a:pt x="1429004" y="508"/>
                  </a:cubicBezTo>
                  <a:lnTo>
                    <a:pt x="1428623" y="25908"/>
                  </a:lnTo>
                  <a:cubicBezTo>
                    <a:pt x="1403223" y="25527"/>
                    <a:pt x="1377823" y="25400"/>
                    <a:pt x="1352296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05825" y="914375"/>
            <a:ext cx="16294950" cy="9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Testing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638926" y="5300900"/>
            <a:ext cx="1141200" cy="988800"/>
            <a:chOff x="0" y="0"/>
            <a:chExt cx="1521600" cy="131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568326" y="4759700"/>
            <a:ext cx="1141200" cy="988800"/>
            <a:chOff x="0" y="0"/>
            <a:chExt cx="1521600" cy="1318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568326" y="5842050"/>
            <a:ext cx="1141200" cy="988800"/>
            <a:chOff x="0" y="0"/>
            <a:chExt cx="1521600" cy="1318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498926" y="6386550"/>
            <a:ext cx="1141200" cy="988800"/>
            <a:chOff x="0" y="0"/>
            <a:chExt cx="1521600" cy="1318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498926" y="7472200"/>
            <a:ext cx="1141200" cy="988800"/>
            <a:chOff x="0" y="0"/>
            <a:chExt cx="1521600" cy="1318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568326" y="8034450"/>
            <a:ext cx="1141200" cy="988800"/>
            <a:chOff x="0" y="0"/>
            <a:chExt cx="1521600" cy="1318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638926" y="7503350"/>
            <a:ext cx="1141200" cy="988800"/>
            <a:chOff x="0" y="0"/>
            <a:chExt cx="1521600" cy="1318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412776" y="5842050"/>
            <a:ext cx="1141200" cy="988800"/>
            <a:chOff x="0" y="0"/>
            <a:chExt cx="1521600" cy="1318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498926" y="5300900"/>
            <a:ext cx="1141200" cy="988800"/>
            <a:chOff x="0" y="0"/>
            <a:chExt cx="1521600" cy="1318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568326" y="6938250"/>
            <a:ext cx="1141200" cy="988800"/>
            <a:chOff x="0" y="0"/>
            <a:chExt cx="1521600" cy="1318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6734026" y="6975450"/>
            <a:ext cx="1141200" cy="988800"/>
            <a:chOff x="0" y="0"/>
            <a:chExt cx="1521600" cy="1318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7733276" y="5506556"/>
            <a:ext cx="2821450" cy="2937814"/>
          </a:xfrm>
          <a:custGeom>
            <a:avLst/>
            <a:gdLst/>
            <a:ahLst/>
            <a:cxnLst/>
            <a:rect r="r" b="b" t="t" l="l"/>
            <a:pathLst>
              <a:path h="2937814" w="2821450">
                <a:moveTo>
                  <a:pt x="0" y="0"/>
                </a:moveTo>
                <a:lnTo>
                  <a:pt x="2821450" y="0"/>
                </a:lnTo>
                <a:lnTo>
                  <a:pt x="2821450" y="2937814"/>
                </a:lnTo>
                <a:lnTo>
                  <a:pt x="0" y="2937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2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0412776" y="6938250"/>
            <a:ext cx="1141200" cy="988800"/>
            <a:chOff x="0" y="0"/>
            <a:chExt cx="1521600" cy="1318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5319226" y="4239400"/>
            <a:ext cx="1691400" cy="1465200"/>
            <a:chOff x="0" y="0"/>
            <a:chExt cx="2255200" cy="19536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8F0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7152876" y="2693050"/>
            <a:ext cx="1691400" cy="1465200"/>
            <a:chOff x="0" y="0"/>
            <a:chExt cx="2255200" cy="19536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9443726" y="2693050"/>
            <a:ext cx="1691400" cy="1465200"/>
            <a:chOff x="0" y="0"/>
            <a:chExt cx="2255200" cy="19536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AB861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005827" y="3051700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Accuracy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05825" y="3749924"/>
            <a:ext cx="3474750" cy="5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b="true" sz="24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72,65%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93795" y="4667390"/>
            <a:ext cx="4186782" cy="588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Confusion Matrix</a:t>
            </a:r>
          </a:p>
        </p:txBody>
      </p:sp>
      <p:sp>
        <p:nvSpPr>
          <p:cNvPr name="AutoShape 40" id="40"/>
          <p:cNvSpPr/>
          <p:nvPr/>
        </p:nvSpPr>
        <p:spPr>
          <a:xfrm>
            <a:off x="4562442" y="3425650"/>
            <a:ext cx="2599720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4562307" y="4973880"/>
            <a:ext cx="766613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42" id="42"/>
          <p:cNvSpPr txBox="true"/>
          <p:nvPr/>
        </p:nvSpPr>
        <p:spPr>
          <a:xfrm rot="0">
            <a:off x="13638789" y="3145386"/>
            <a:ext cx="4561532" cy="55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Classification report</a:t>
            </a:r>
          </a:p>
        </p:txBody>
      </p:sp>
      <p:sp>
        <p:nvSpPr>
          <p:cNvPr name="AutoShape 43" id="43"/>
          <p:cNvSpPr/>
          <p:nvPr/>
        </p:nvSpPr>
        <p:spPr>
          <a:xfrm>
            <a:off x="11125518" y="3430334"/>
            <a:ext cx="2431454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44" id="44"/>
          <p:cNvSpPr/>
          <p:nvPr/>
        </p:nvSpPr>
        <p:spPr>
          <a:xfrm flipH="false" flipV="false" rot="0">
            <a:off x="7708188" y="3077912"/>
            <a:ext cx="580798" cy="695492"/>
          </a:xfrm>
          <a:custGeom>
            <a:avLst/>
            <a:gdLst/>
            <a:ahLst/>
            <a:cxnLst/>
            <a:rect r="r" b="b" t="t" l="l"/>
            <a:pathLst>
              <a:path h="695492" w="580798">
                <a:moveTo>
                  <a:pt x="0" y="0"/>
                </a:moveTo>
                <a:lnTo>
                  <a:pt x="580798" y="0"/>
                </a:lnTo>
                <a:lnTo>
                  <a:pt x="580798" y="695492"/>
                </a:lnTo>
                <a:lnTo>
                  <a:pt x="0" y="695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5817220" y="4618506"/>
            <a:ext cx="695462" cy="695796"/>
          </a:xfrm>
          <a:custGeom>
            <a:avLst/>
            <a:gdLst/>
            <a:ahLst/>
            <a:cxnLst/>
            <a:rect r="r" b="b" t="t" l="l"/>
            <a:pathLst>
              <a:path h="695796" w="695462">
                <a:moveTo>
                  <a:pt x="0" y="0"/>
                </a:moveTo>
                <a:lnTo>
                  <a:pt x="695462" y="0"/>
                </a:lnTo>
                <a:lnTo>
                  <a:pt x="695462" y="695796"/>
                </a:lnTo>
                <a:lnTo>
                  <a:pt x="0" y="6957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9941688" y="3077764"/>
            <a:ext cx="695526" cy="695772"/>
          </a:xfrm>
          <a:custGeom>
            <a:avLst/>
            <a:gdLst/>
            <a:ahLst/>
            <a:cxnLst/>
            <a:rect r="r" b="b" t="t" l="l"/>
            <a:pathLst>
              <a:path h="695772" w="695526">
                <a:moveTo>
                  <a:pt x="0" y="0"/>
                </a:moveTo>
                <a:lnTo>
                  <a:pt x="695526" y="0"/>
                </a:lnTo>
                <a:lnTo>
                  <a:pt x="695526" y="695772"/>
                </a:lnTo>
                <a:lnTo>
                  <a:pt x="0" y="6957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 descr="Une image contenant texte, capture d’écran, Police, nombre  Description générée automatiquement"/>
          <p:cNvSpPr/>
          <p:nvPr/>
        </p:nvSpPr>
        <p:spPr>
          <a:xfrm flipH="false" flipV="false" rot="0">
            <a:off x="11804292" y="6890602"/>
            <a:ext cx="6141614" cy="2542772"/>
          </a:xfrm>
          <a:custGeom>
            <a:avLst/>
            <a:gdLst/>
            <a:ahLst/>
            <a:cxnLst/>
            <a:rect r="r" b="b" t="t" l="l"/>
            <a:pathLst>
              <a:path h="2542772" w="6141614">
                <a:moveTo>
                  <a:pt x="0" y="0"/>
                </a:moveTo>
                <a:lnTo>
                  <a:pt x="6141614" y="0"/>
                </a:lnTo>
                <a:lnTo>
                  <a:pt x="6141614" y="2542772"/>
                </a:lnTo>
                <a:lnTo>
                  <a:pt x="0" y="25427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002" t="0" r="-1002" b="0"/>
            </a:stretch>
          </a:blipFill>
        </p:spPr>
      </p:sp>
      <p:sp>
        <p:nvSpPr>
          <p:cNvPr name="Freeform 48" id="48" descr="Une image contenant texte, capture d’écran, Police, conception  Description générée automatiquement"/>
          <p:cNvSpPr/>
          <p:nvPr/>
        </p:nvSpPr>
        <p:spPr>
          <a:xfrm flipH="false" flipV="false" rot="0">
            <a:off x="274884" y="5349160"/>
            <a:ext cx="5036446" cy="4353866"/>
          </a:xfrm>
          <a:custGeom>
            <a:avLst/>
            <a:gdLst/>
            <a:ahLst/>
            <a:cxnLst/>
            <a:rect r="r" b="b" t="t" l="l"/>
            <a:pathLst>
              <a:path h="4353866" w="5036446">
                <a:moveTo>
                  <a:pt x="0" y="0"/>
                </a:moveTo>
                <a:lnTo>
                  <a:pt x="5036446" y="0"/>
                </a:lnTo>
                <a:lnTo>
                  <a:pt x="5036446" y="4353866"/>
                </a:lnTo>
                <a:lnTo>
                  <a:pt x="0" y="435386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835" t="0" r="-835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15563818" y="365508"/>
            <a:ext cx="3742200" cy="1215281"/>
            <a:chOff x="0" y="0"/>
            <a:chExt cx="4989600" cy="162037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989576" cy="1620404"/>
            </a:xfrm>
            <a:custGeom>
              <a:avLst/>
              <a:gdLst/>
              <a:ahLst/>
              <a:cxnLst/>
              <a:rect r="r" b="b" t="t" l="l"/>
              <a:pathLst>
                <a:path h="1620404" w="4989576">
                  <a:moveTo>
                    <a:pt x="0" y="810203"/>
                  </a:moveTo>
                  <a:lnTo>
                    <a:pt x="432943" y="0"/>
                  </a:lnTo>
                  <a:lnTo>
                    <a:pt x="4556633" y="0"/>
                  </a:lnTo>
                  <a:lnTo>
                    <a:pt x="4989576" y="810203"/>
                  </a:lnTo>
                  <a:lnTo>
                    <a:pt x="4556633" y="1620404"/>
                  </a:lnTo>
                  <a:lnTo>
                    <a:pt x="432943" y="1620404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4989600" cy="165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 </a:t>
              </a: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LSTM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5825" y="914375"/>
            <a:ext cx="16294950" cy="9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14400" y="2823950"/>
            <a:ext cx="1171800" cy="1015200"/>
            <a:chOff x="0" y="0"/>
            <a:chExt cx="1562400" cy="1353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62354" cy="1353566"/>
            </a:xfrm>
            <a:custGeom>
              <a:avLst/>
              <a:gdLst/>
              <a:ahLst/>
              <a:cxnLst/>
              <a:rect r="r" b="b" t="t" l="l"/>
              <a:pathLst>
                <a:path h="1353566" w="1562354">
                  <a:moveTo>
                    <a:pt x="0" y="676783"/>
                  </a:moveTo>
                  <a:lnTo>
                    <a:pt x="390525" y="0"/>
                  </a:lnTo>
                  <a:lnTo>
                    <a:pt x="1171829" y="0"/>
                  </a:lnTo>
                  <a:lnTo>
                    <a:pt x="1562354" y="676783"/>
                  </a:lnTo>
                  <a:lnTo>
                    <a:pt x="1171829" y="1353566"/>
                  </a:lnTo>
                  <a:lnTo>
                    <a:pt x="390525" y="1353566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895850" y="3406800"/>
            <a:ext cx="1171800" cy="1015200"/>
            <a:chOff x="0" y="0"/>
            <a:chExt cx="1562400" cy="1353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62354" cy="1353566"/>
            </a:xfrm>
            <a:custGeom>
              <a:avLst/>
              <a:gdLst/>
              <a:ahLst/>
              <a:cxnLst/>
              <a:rect r="r" b="b" t="t" l="l"/>
              <a:pathLst>
                <a:path h="1353566" w="1562354">
                  <a:moveTo>
                    <a:pt x="0" y="676783"/>
                  </a:moveTo>
                  <a:lnTo>
                    <a:pt x="390525" y="0"/>
                  </a:lnTo>
                  <a:lnTo>
                    <a:pt x="1171829" y="0"/>
                  </a:lnTo>
                  <a:lnTo>
                    <a:pt x="1562354" y="676783"/>
                  </a:lnTo>
                  <a:lnTo>
                    <a:pt x="1171829" y="1353566"/>
                  </a:lnTo>
                  <a:lnTo>
                    <a:pt x="390525" y="1353566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14400" y="3957150"/>
            <a:ext cx="1171800" cy="1015200"/>
            <a:chOff x="0" y="0"/>
            <a:chExt cx="1562400" cy="13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2354" cy="1353566"/>
            </a:xfrm>
            <a:custGeom>
              <a:avLst/>
              <a:gdLst/>
              <a:ahLst/>
              <a:cxnLst/>
              <a:rect r="r" b="b" t="t" l="l"/>
              <a:pathLst>
                <a:path h="1353566" w="1562354">
                  <a:moveTo>
                    <a:pt x="0" y="676783"/>
                  </a:moveTo>
                  <a:lnTo>
                    <a:pt x="390525" y="0"/>
                  </a:lnTo>
                  <a:lnTo>
                    <a:pt x="1171829" y="0"/>
                  </a:lnTo>
                  <a:lnTo>
                    <a:pt x="1562354" y="676783"/>
                  </a:lnTo>
                  <a:lnTo>
                    <a:pt x="1171829" y="1353566"/>
                  </a:lnTo>
                  <a:lnTo>
                    <a:pt x="390525" y="1353566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148500" y="6660000"/>
            <a:ext cx="1171800" cy="1015200"/>
            <a:chOff x="0" y="0"/>
            <a:chExt cx="1562400" cy="13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62354" cy="1353566"/>
            </a:xfrm>
            <a:custGeom>
              <a:avLst/>
              <a:gdLst/>
              <a:ahLst/>
              <a:cxnLst/>
              <a:rect r="r" b="b" t="t" l="l"/>
              <a:pathLst>
                <a:path h="1353566" w="1562354">
                  <a:moveTo>
                    <a:pt x="0" y="676783"/>
                  </a:moveTo>
                  <a:lnTo>
                    <a:pt x="390525" y="0"/>
                  </a:lnTo>
                  <a:lnTo>
                    <a:pt x="1171829" y="0"/>
                  </a:lnTo>
                  <a:lnTo>
                    <a:pt x="1562354" y="676783"/>
                  </a:lnTo>
                  <a:lnTo>
                    <a:pt x="1171829" y="1353566"/>
                  </a:lnTo>
                  <a:lnTo>
                    <a:pt x="390525" y="1353566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138650" y="6093650"/>
            <a:ext cx="1171800" cy="1015200"/>
            <a:chOff x="0" y="0"/>
            <a:chExt cx="1562400" cy="1353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62354" cy="1353566"/>
            </a:xfrm>
            <a:custGeom>
              <a:avLst/>
              <a:gdLst/>
              <a:ahLst/>
              <a:cxnLst/>
              <a:rect r="r" b="b" t="t" l="l"/>
              <a:pathLst>
                <a:path h="1353566" w="1562354">
                  <a:moveTo>
                    <a:pt x="0" y="676783"/>
                  </a:moveTo>
                  <a:lnTo>
                    <a:pt x="390525" y="0"/>
                  </a:lnTo>
                  <a:lnTo>
                    <a:pt x="1171829" y="0"/>
                  </a:lnTo>
                  <a:lnTo>
                    <a:pt x="1562354" y="676783"/>
                  </a:lnTo>
                  <a:lnTo>
                    <a:pt x="1171829" y="1353566"/>
                  </a:lnTo>
                  <a:lnTo>
                    <a:pt x="390525" y="1353566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138650" y="7234800"/>
            <a:ext cx="1171800" cy="1015200"/>
            <a:chOff x="0" y="0"/>
            <a:chExt cx="1562400" cy="13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62354" cy="1353566"/>
            </a:xfrm>
            <a:custGeom>
              <a:avLst/>
              <a:gdLst/>
              <a:ahLst/>
              <a:cxnLst/>
              <a:rect r="r" b="b" t="t" l="l"/>
              <a:pathLst>
                <a:path h="1353566" w="1562354">
                  <a:moveTo>
                    <a:pt x="0" y="676783"/>
                  </a:moveTo>
                  <a:lnTo>
                    <a:pt x="390525" y="0"/>
                  </a:lnTo>
                  <a:lnTo>
                    <a:pt x="1171829" y="0"/>
                  </a:lnTo>
                  <a:lnTo>
                    <a:pt x="1562354" y="676783"/>
                  </a:lnTo>
                  <a:lnTo>
                    <a:pt x="1171829" y="1353566"/>
                  </a:lnTo>
                  <a:lnTo>
                    <a:pt x="390525" y="1353566"/>
                  </a:lnTo>
                  <a:close/>
                </a:path>
              </a:pathLst>
            </a:custGeom>
            <a:solidFill>
              <a:srgbClr val="FAB861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6" y="3544706"/>
            <a:ext cx="5181554" cy="4244538"/>
          </a:xfrm>
          <a:custGeom>
            <a:avLst/>
            <a:gdLst/>
            <a:ahLst/>
            <a:cxnLst/>
            <a:rect r="r" b="b" t="t" l="l"/>
            <a:pathLst>
              <a:path h="4244538" w="5181554">
                <a:moveTo>
                  <a:pt x="0" y="0"/>
                </a:moveTo>
                <a:lnTo>
                  <a:pt x="5181554" y="0"/>
                </a:lnTo>
                <a:lnTo>
                  <a:pt x="5181554" y="4244538"/>
                </a:lnTo>
                <a:lnTo>
                  <a:pt x="0" y="4244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6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4114700" y="6660000"/>
            <a:ext cx="1171800" cy="1015200"/>
            <a:chOff x="0" y="0"/>
            <a:chExt cx="1562400" cy="1353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62354" cy="1353566"/>
            </a:xfrm>
            <a:custGeom>
              <a:avLst/>
              <a:gdLst/>
              <a:ahLst/>
              <a:cxnLst/>
              <a:rect r="r" b="b" t="t" l="l"/>
              <a:pathLst>
                <a:path h="1353566" w="1562354">
                  <a:moveTo>
                    <a:pt x="0" y="676783"/>
                  </a:moveTo>
                  <a:lnTo>
                    <a:pt x="390525" y="0"/>
                  </a:lnTo>
                  <a:lnTo>
                    <a:pt x="1171829" y="0"/>
                  </a:lnTo>
                  <a:lnTo>
                    <a:pt x="1562354" y="676783"/>
                  </a:lnTo>
                  <a:lnTo>
                    <a:pt x="1171829" y="1353566"/>
                  </a:lnTo>
                  <a:lnTo>
                    <a:pt x="390525" y="1353566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sp>
        <p:nvSpPr>
          <p:cNvPr name="AutoShape 18" id="18"/>
          <p:cNvSpPr/>
          <p:nvPr/>
        </p:nvSpPr>
        <p:spPr>
          <a:xfrm>
            <a:off x="4769109" y="4616795"/>
            <a:ext cx="3189982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9" id="19"/>
          <p:cNvSpPr/>
          <p:nvPr/>
        </p:nvSpPr>
        <p:spPr>
          <a:xfrm>
            <a:off x="4835159" y="6682494"/>
            <a:ext cx="3075200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7546640" y="2834014"/>
            <a:ext cx="1691400" cy="1465200"/>
            <a:chOff x="0" y="0"/>
            <a:chExt cx="2255200" cy="1953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8F00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8044940" y="3218918"/>
            <a:ext cx="694804" cy="695420"/>
          </a:xfrm>
          <a:custGeom>
            <a:avLst/>
            <a:gdLst/>
            <a:ahLst/>
            <a:cxnLst/>
            <a:rect r="r" b="b" t="t" l="l"/>
            <a:pathLst>
              <a:path h="695420" w="694804">
                <a:moveTo>
                  <a:pt x="0" y="0"/>
                </a:moveTo>
                <a:lnTo>
                  <a:pt x="694804" y="0"/>
                </a:lnTo>
                <a:lnTo>
                  <a:pt x="694804" y="695420"/>
                </a:lnTo>
                <a:lnTo>
                  <a:pt x="0" y="695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616949" y="2665874"/>
            <a:ext cx="5830022" cy="80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Pollen detection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82313" y="3325938"/>
            <a:ext cx="5864658" cy="50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Computer vision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16899" y="6918500"/>
            <a:ext cx="6592022" cy="73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European Bee Eater Detection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616899" y="7491970"/>
            <a:ext cx="5812704" cy="5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Voice recognition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477368" y="7000048"/>
            <a:ext cx="1691400" cy="1465200"/>
            <a:chOff x="0" y="0"/>
            <a:chExt cx="2255200" cy="19536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7975498" y="7384912"/>
            <a:ext cx="695122" cy="695772"/>
          </a:xfrm>
          <a:custGeom>
            <a:avLst/>
            <a:gdLst/>
            <a:ahLst/>
            <a:cxnLst/>
            <a:rect r="r" b="b" t="t" l="l"/>
            <a:pathLst>
              <a:path h="695772" w="695122">
                <a:moveTo>
                  <a:pt x="0" y="0"/>
                </a:moveTo>
                <a:lnTo>
                  <a:pt x="695122" y="0"/>
                </a:lnTo>
                <a:lnTo>
                  <a:pt x="695122" y="695772"/>
                </a:lnTo>
                <a:lnTo>
                  <a:pt x="0" y="695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2389275" y="3914221"/>
            <a:ext cx="3391650" cy="3391650"/>
            <a:chOff x="0" y="0"/>
            <a:chExt cx="4522200" cy="4522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591183" y="0"/>
              <a:ext cx="2654935" cy="4553204"/>
            </a:xfrm>
            <a:custGeom>
              <a:avLst/>
              <a:gdLst/>
              <a:ahLst/>
              <a:cxnLst/>
              <a:rect r="r" b="b" t="t" l="l"/>
              <a:pathLst>
                <a:path h="4553204" w="2654935">
                  <a:moveTo>
                    <a:pt x="848614" y="7112"/>
                  </a:moveTo>
                  <a:cubicBezTo>
                    <a:pt x="874141" y="9144"/>
                    <a:pt x="899541" y="11557"/>
                    <a:pt x="924941" y="14478"/>
                  </a:cubicBezTo>
                  <a:lnTo>
                    <a:pt x="922020" y="39751"/>
                  </a:lnTo>
                  <a:cubicBezTo>
                    <a:pt x="897001" y="36957"/>
                    <a:pt x="871855" y="34544"/>
                    <a:pt x="846582" y="32512"/>
                  </a:cubicBezTo>
                  <a:close/>
                  <a:moveTo>
                    <a:pt x="1024128" y="53594"/>
                  </a:moveTo>
                  <a:cubicBezTo>
                    <a:pt x="1049401" y="57658"/>
                    <a:pt x="1074547" y="62103"/>
                    <a:pt x="1099566" y="66929"/>
                  </a:cubicBezTo>
                  <a:lnTo>
                    <a:pt x="1094740" y="91821"/>
                  </a:lnTo>
                  <a:cubicBezTo>
                    <a:pt x="1069975" y="86995"/>
                    <a:pt x="1045210" y="82677"/>
                    <a:pt x="1020191" y="78613"/>
                  </a:cubicBezTo>
                  <a:close/>
                  <a:moveTo>
                    <a:pt x="1195451" y="113665"/>
                  </a:moveTo>
                  <a:cubicBezTo>
                    <a:pt x="1220343" y="119634"/>
                    <a:pt x="1244981" y="126111"/>
                    <a:pt x="1269619" y="132969"/>
                  </a:cubicBezTo>
                  <a:lnTo>
                    <a:pt x="1262761" y="157480"/>
                  </a:lnTo>
                  <a:cubicBezTo>
                    <a:pt x="1238504" y="150749"/>
                    <a:pt x="1213993" y="144399"/>
                    <a:pt x="1189482" y="138430"/>
                  </a:cubicBezTo>
                  <a:close/>
                  <a:moveTo>
                    <a:pt x="1361440" y="187325"/>
                  </a:moveTo>
                  <a:cubicBezTo>
                    <a:pt x="1385697" y="195326"/>
                    <a:pt x="1409827" y="203581"/>
                    <a:pt x="1433830" y="212344"/>
                  </a:cubicBezTo>
                  <a:lnTo>
                    <a:pt x="1425067" y="236220"/>
                  </a:lnTo>
                  <a:cubicBezTo>
                    <a:pt x="1401318" y="227584"/>
                    <a:pt x="1377442" y="219329"/>
                    <a:pt x="1353439" y="211455"/>
                  </a:cubicBezTo>
                  <a:close/>
                  <a:moveTo>
                    <a:pt x="1520952" y="273685"/>
                  </a:moveTo>
                  <a:cubicBezTo>
                    <a:pt x="1544574" y="283591"/>
                    <a:pt x="1567942" y="293751"/>
                    <a:pt x="1591183" y="304419"/>
                  </a:cubicBezTo>
                  <a:lnTo>
                    <a:pt x="1580642" y="327533"/>
                  </a:lnTo>
                  <a:cubicBezTo>
                    <a:pt x="1557655" y="316992"/>
                    <a:pt x="1534541" y="306832"/>
                    <a:pt x="1511173" y="297180"/>
                  </a:cubicBezTo>
                  <a:close/>
                  <a:moveTo>
                    <a:pt x="1673225" y="372491"/>
                  </a:moveTo>
                  <a:cubicBezTo>
                    <a:pt x="1695958" y="384175"/>
                    <a:pt x="1718437" y="396240"/>
                    <a:pt x="1740789" y="408686"/>
                  </a:cubicBezTo>
                  <a:lnTo>
                    <a:pt x="1728470" y="430911"/>
                  </a:lnTo>
                  <a:cubicBezTo>
                    <a:pt x="1706372" y="418592"/>
                    <a:pt x="1684147" y="406654"/>
                    <a:pt x="1661668" y="395097"/>
                  </a:cubicBezTo>
                  <a:close/>
                  <a:moveTo>
                    <a:pt x="1817370" y="482981"/>
                  </a:moveTo>
                  <a:cubicBezTo>
                    <a:pt x="1839087" y="496443"/>
                    <a:pt x="1860550" y="510159"/>
                    <a:pt x="1881886" y="524383"/>
                  </a:cubicBezTo>
                  <a:lnTo>
                    <a:pt x="1867789" y="545465"/>
                  </a:lnTo>
                  <a:cubicBezTo>
                    <a:pt x="1846707" y="531495"/>
                    <a:pt x="1825498" y="517779"/>
                    <a:pt x="1804035" y="504571"/>
                  </a:cubicBezTo>
                  <a:close/>
                  <a:moveTo>
                    <a:pt x="1952244" y="604520"/>
                  </a:moveTo>
                  <a:cubicBezTo>
                    <a:pt x="1972818" y="619633"/>
                    <a:pt x="1993138" y="635000"/>
                    <a:pt x="2013331" y="650875"/>
                  </a:cubicBezTo>
                  <a:lnTo>
                    <a:pt x="1997583" y="670814"/>
                  </a:lnTo>
                  <a:cubicBezTo>
                    <a:pt x="1977771" y="655193"/>
                    <a:pt x="1957578" y="639953"/>
                    <a:pt x="1937258" y="624967"/>
                  </a:cubicBezTo>
                  <a:close/>
                  <a:moveTo>
                    <a:pt x="2077212" y="736219"/>
                  </a:moveTo>
                  <a:cubicBezTo>
                    <a:pt x="2096516" y="752856"/>
                    <a:pt x="2115566" y="769874"/>
                    <a:pt x="2134362" y="787146"/>
                  </a:cubicBezTo>
                  <a:lnTo>
                    <a:pt x="2117090" y="805815"/>
                  </a:lnTo>
                  <a:cubicBezTo>
                    <a:pt x="2098548" y="788670"/>
                    <a:pt x="2079752" y="771906"/>
                    <a:pt x="2060575" y="755396"/>
                  </a:cubicBezTo>
                  <a:close/>
                  <a:moveTo>
                    <a:pt x="2191258" y="877443"/>
                  </a:moveTo>
                  <a:cubicBezTo>
                    <a:pt x="2209165" y="895604"/>
                    <a:pt x="2226818" y="914019"/>
                    <a:pt x="2244217" y="932815"/>
                  </a:cubicBezTo>
                  <a:lnTo>
                    <a:pt x="2225548" y="950087"/>
                  </a:lnTo>
                  <a:cubicBezTo>
                    <a:pt x="2208403" y="931545"/>
                    <a:pt x="2191004" y="913257"/>
                    <a:pt x="2173224" y="895350"/>
                  </a:cubicBezTo>
                  <a:close/>
                  <a:moveTo>
                    <a:pt x="2293747" y="1027303"/>
                  </a:moveTo>
                  <a:cubicBezTo>
                    <a:pt x="2310257" y="1046861"/>
                    <a:pt x="2326386" y="1066546"/>
                    <a:pt x="2342134" y="1086739"/>
                  </a:cubicBezTo>
                  <a:lnTo>
                    <a:pt x="2322195" y="1102487"/>
                  </a:lnTo>
                  <a:cubicBezTo>
                    <a:pt x="2306574" y="1082548"/>
                    <a:pt x="2290572" y="1062990"/>
                    <a:pt x="2274316" y="1043686"/>
                  </a:cubicBezTo>
                  <a:close/>
                  <a:moveTo>
                    <a:pt x="2384044" y="1184783"/>
                  </a:moveTo>
                  <a:cubicBezTo>
                    <a:pt x="2398903" y="1205484"/>
                    <a:pt x="2413508" y="1226566"/>
                    <a:pt x="2427732" y="1247902"/>
                  </a:cubicBezTo>
                  <a:lnTo>
                    <a:pt x="2406650" y="1261999"/>
                  </a:lnTo>
                  <a:cubicBezTo>
                    <a:pt x="2392553" y="1240917"/>
                    <a:pt x="2378202" y="1220089"/>
                    <a:pt x="2363470" y="1199515"/>
                  </a:cubicBezTo>
                  <a:close/>
                  <a:moveTo>
                    <a:pt x="2461768" y="1348867"/>
                  </a:moveTo>
                  <a:cubicBezTo>
                    <a:pt x="2470150" y="1362710"/>
                    <a:pt x="2478278" y="1376553"/>
                    <a:pt x="2486279" y="1390523"/>
                  </a:cubicBezTo>
                  <a:lnTo>
                    <a:pt x="2475230" y="1396873"/>
                  </a:lnTo>
                  <a:lnTo>
                    <a:pt x="2486279" y="1390523"/>
                  </a:lnTo>
                  <a:cubicBezTo>
                    <a:pt x="2490978" y="1398778"/>
                    <a:pt x="2495677" y="1407033"/>
                    <a:pt x="2500249" y="1415288"/>
                  </a:cubicBezTo>
                  <a:lnTo>
                    <a:pt x="2478024" y="1427607"/>
                  </a:lnTo>
                  <a:cubicBezTo>
                    <a:pt x="2473452" y="1419479"/>
                    <a:pt x="2468880" y="1411224"/>
                    <a:pt x="2464181" y="1403096"/>
                  </a:cubicBezTo>
                  <a:cubicBezTo>
                    <a:pt x="2456180" y="1389253"/>
                    <a:pt x="2448179" y="1375537"/>
                    <a:pt x="2439924" y="1361821"/>
                  </a:cubicBezTo>
                  <a:close/>
                  <a:moveTo>
                    <a:pt x="2526284" y="1518539"/>
                  </a:moveTo>
                  <a:cubicBezTo>
                    <a:pt x="2537714" y="1541399"/>
                    <a:pt x="2548763" y="1564513"/>
                    <a:pt x="2559431" y="1587627"/>
                  </a:cubicBezTo>
                  <a:lnTo>
                    <a:pt x="2536317" y="1598168"/>
                  </a:lnTo>
                  <a:cubicBezTo>
                    <a:pt x="2525776" y="1575181"/>
                    <a:pt x="2514854" y="1552448"/>
                    <a:pt x="2503551" y="1529842"/>
                  </a:cubicBezTo>
                  <a:close/>
                  <a:moveTo>
                    <a:pt x="2577084" y="1692656"/>
                  </a:moveTo>
                  <a:cubicBezTo>
                    <a:pt x="2586736" y="1716405"/>
                    <a:pt x="2595880" y="1740281"/>
                    <a:pt x="2604643" y="1764284"/>
                  </a:cubicBezTo>
                  <a:lnTo>
                    <a:pt x="2580767" y="1773047"/>
                  </a:lnTo>
                  <a:cubicBezTo>
                    <a:pt x="2572131" y="1749298"/>
                    <a:pt x="2562987" y="1725803"/>
                    <a:pt x="2553462" y="1702308"/>
                  </a:cubicBezTo>
                  <a:close/>
                  <a:moveTo>
                    <a:pt x="2613914" y="1870583"/>
                  </a:moveTo>
                  <a:cubicBezTo>
                    <a:pt x="2621661" y="1894967"/>
                    <a:pt x="2628900" y="1919478"/>
                    <a:pt x="2635758" y="1943989"/>
                  </a:cubicBezTo>
                  <a:lnTo>
                    <a:pt x="2611247" y="1950847"/>
                  </a:lnTo>
                  <a:cubicBezTo>
                    <a:pt x="2604516" y="1926590"/>
                    <a:pt x="2597277" y="1902333"/>
                    <a:pt x="2589657" y="1878203"/>
                  </a:cubicBezTo>
                  <a:close/>
                  <a:moveTo>
                    <a:pt x="2636647" y="2050669"/>
                  </a:moveTo>
                  <a:cubicBezTo>
                    <a:pt x="2642362" y="2075561"/>
                    <a:pt x="2647696" y="2100580"/>
                    <a:pt x="2652522" y="2125599"/>
                  </a:cubicBezTo>
                  <a:lnTo>
                    <a:pt x="2627630" y="2130425"/>
                  </a:lnTo>
                  <a:cubicBezTo>
                    <a:pt x="2622804" y="2105660"/>
                    <a:pt x="2617597" y="2081022"/>
                    <a:pt x="2611882" y="2056384"/>
                  </a:cubicBezTo>
                  <a:close/>
                  <a:moveTo>
                    <a:pt x="2645029" y="2232025"/>
                  </a:moveTo>
                  <a:cubicBezTo>
                    <a:pt x="2648839" y="2257298"/>
                    <a:pt x="2652141" y="2282571"/>
                    <a:pt x="2654935" y="2307971"/>
                  </a:cubicBezTo>
                  <a:lnTo>
                    <a:pt x="2629662" y="2310892"/>
                  </a:lnTo>
                  <a:cubicBezTo>
                    <a:pt x="2626868" y="2285873"/>
                    <a:pt x="2623566" y="2260727"/>
                    <a:pt x="2619756" y="2235835"/>
                  </a:cubicBezTo>
                  <a:close/>
                  <a:moveTo>
                    <a:pt x="2638933" y="2413508"/>
                  </a:moveTo>
                  <a:cubicBezTo>
                    <a:pt x="2640711" y="2439035"/>
                    <a:pt x="2641981" y="2464562"/>
                    <a:pt x="2642870" y="2490089"/>
                  </a:cubicBezTo>
                  <a:lnTo>
                    <a:pt x="2617470" y="2490978"/>
                  </a:lnTo>
                  <a:cubicBezTo>
                    <a:pt x="2616581" y="2465705"/>
                    <a:pt x="2615311" y="2440559"/>
                    <a:pt x="2613533" y="2415286"/>
                  </a:cubicBezTo>
                  <a:close/>
                  <a:moveTo>
                    <a:pt x="2618613" y="2593975"/>
                  </a:moveTo>
                  <a:cubicBezTo>
                    <a:pt x="2618359" y="2619502"/>
                    <a:pt x="2617597" y="2645029"/>
                    <a:pt x="2616454" y="2670556"/>
                  </a:cubicBezTo>
                  <a:lnTo>
                    <a:pt x="2591054" y="2669413"/>
                  </a:lnTo>
                  <a:cubicBezTo>
                    <a:pt x="2592197" y="2644140"/>
                    <a:pt x="2592832" y="2618994"/>
                    <a:pt x="2593213" y="2593721"/>
                  </a:cubicBezTo>
                  <a:close/>
                  <a:moveTo>
                    <a:pt x="2584196" y="2772283"/>
                  </a:moveTo>
                  <a:cubicBezTo>
                    <a:pt x="2581910" y="2797683"/>
                    <a:pt x="2579243" y="2823083"/>
                    <a:pt x="2576068" y="2848483"/>
                  </a:cubicBezTo>
                  <a:lnTo>
                    <a:pt x="2550922" y="2845308"/>
                  </a:lnTo>
                  <a:cubicBezTo>
                    <a:pt x="2554097" y="2820289"/>
                    <a:pt x="2556764" y="2795143"/>
                    <a:pt x="2559050" y="2769997"/>
                  </a:cubicBezTo>
                  <a:close/>
                  <a:moveTo>
                    <a:pt x="2536063" y="2947289"/>
                  </a:moveTo>
                  <a:cubicBezTo>
                    <a:pt x="2531745" y="2972435"/>
                    <a:pt x="2527046" y="2997581"/>
                    <a:pt x="2521966" y="3022600"/>
                  </a:cubicBezTo>
                  <a:lnTo>
                    <a:pt x="2497074" y="3017520"/>
                  </a:lnTo>
                  <a:cubicBezTo>
                    <a:pt x="2502154" y="2992755"/>
                    <a:pt x="2506853" y="2967863"/>
                    <a:pt x="2511044" y="2942971"/>
                  </a:cubicBezTo>
                  <a:close/>
                  <a:moveTo>
                    <a:pt x="2474087" y="3117850"/>
                  </a:moveTo>
                  <a:cubicBezTo>
                    <a:pt x="2467864" y="3142615"/>
                    <a:pt x="2461133" y="3167253"/>
                    <a:pt x="2454021" y="3191764"/>
                  </a:cubicBezTo>
                  <a:lnTo>
                    <a:pt x="2429637" y="3184652"/>
                  </a:lnTo>
                  <a:cubicBezTo>
                    <a:pt x="2436622" y="3160395"/>
                    <a:pt x="2443226" y="3136011"/>
                    <a:pt x="2449449" y="3111500"/>
                  </a:cubicBezTo>
                  <a:close/>
                  <a:moveTo>
                    <a:pt x="2398776" y="3282950"/>
                  </a:moveTo>
                  <a:cubicBezTo>
                    <a:pt x="2390648" y="3307080"/>
                    <a:pt x="2382012" y="3331083"/>
                    <a:pt x="2372995" y="3354959"/>
                  </a:cubicBezTo>
                  <a:lnTo>
                    <a:pt x="2349246" y="3345942"/>
                  </a:lnTo>
                  <a:cubicBezTo>
                    <a:pt x="2358136" y="3322320"/>
                    <a:pt x="2366645" y="3298571"/>
                    <a:pt x="2374773" y="3274695"/>
                  </a:cubicBezTo>
                  <a:close/>
                  <a:moveTo>
                    <a:pt x="2310765" y="3441446"/>
                  </a:moveTo>
                  <a:cubicBezTo>
                    <a:pt x="2300732" y="3464814"/>
                    <a:pt x="2290191" y="3488182"/>
                    <a:pt x="2279269" y="3511296"/>
                  </a:cubicBezTo>
                  <a:lnTo>
                    <a:pt x="2256282" y="3500501"/>
                  </a:lnTo>
                  <a:cubicBezTo>
                    <a:pt x="2267077" y="3477641"/>
                    <a:pt x="2277364" y="3454654"/>
                    <a:pt x="2287397" y="3431413"/>
                  </a:cubicBezTo>
                  <a:close/>
                  <a:moveTo>
                    <a:pt x="2210308" y="3592576"/>
                  </a:moveTo>
                  <a:cubicBezTo>
                    <a:pt x="2198370" y="3615182"/>
                    <a:pt x="2186051" y="3637534"/>
                    <a:pt x="2173351" y="3659759"/>
                  </a:cubicBezTo>
                  <a:lnTo>
                    <a:pt x="2151253" y="3647186"/>
                  </a:lnTo>
                  <a:cubicBezTo>
                    <a:pt x="2163826" y="3625215"/>
                    <a:pt x="2176018" y="3602990"/>
                    <a:pt x="2187702" y="3580765"/>
                  </a:cubicBezTo>
                  <a:close/>
                  <a:moveTo>
                    <a:pt x="2098040" y="3735705"/>
                  </a:moveTo>
                  <a:cubicBezTo>
                    <a:pt x="2084324" y="3757295"/>
                    <a:pt x="2070354" y="3778631"/>
                    <a:pt x="2056003" y="3799586"/>
                  </a:cubicBezTo>
                  <a:lnTo>
                    <a:pt x="2035048" y="3785235"/>
                  </a:lnTo>
                  <a:cubicBezTo>
                    <a:pt x="2049272" y="3764407"/>
                    <a:pt x="2063115" y="3743325"/>
                    <a:pt x="2076577" y="3721989"/>
                  </a:cubicBezTo>
                  <a:close/>
                  <a:moveTo>
                    <a:pt x="1975104" y="3869055"/>
                  </a:moveTo>
                  <a:cubicBezTo>
                    <a:pt x="1959737" y="3889502"/>
                    <a:pt x="1944116" y="3909695"/>
                    <a:pt x="1928114" y="3929507"/>
                  </a:cubicBezTo>
                  <a:lnTo>
                    <a:pt x="1908302" y="3913632"/>
                  </a:lnTo>
                  <a:cubicBezTo>
                    <a:pt x="1924050" y="3893947"/>
                    <a:pt x="1939544" y="3874008"/>
                    <a:pt x="1954784" y="3853815"/>
                  </a:cubicBezTo>
                  <a:close/>
                  <a:moveTo>
                    <a:pt x="1842008" y="3992372"/>
                  </a:moveTo>
                  <a:cubicBezTo>
                    <a:pt x="1825117" y="4011549"/>
                    <a:pt x="1807845" y="4030472"/>
                    <a:pt x="1790319" y="4049014"/>
                  </a:cubicBezTo>
                  <a:lnTo>
                    <a:pt x="1771904" y="4031615"/>
                  </a:lnTo>
                  <a:cubicBezTo>
                    <a:pt x="1789176" y="4013200"/>
                    <a:pt x="1806321" y="3994531"/>
                    <a:pt x="1822958" y="3975608"/>
                  </a:cubicBezTo>
                  <a:close/>
                  <a:moveTo>
                    <a:pt x="1699514" y="4104894"/>
                  </a:moveTo>
                  <a:cubicBezTo>
                    <a:pt x="1681099" y="4122674"/>
                    <a:pt x="1662430" y="4140200"/>
                    <a:pt x="1643507" y="4157218"/>
                  </a:cubicBezTo>
                  <a:lnTo>
                    <a:pt x="1626489" y="4138422"/>
                  </a:lnTo>
                  <a:cubicBezTo>
                    <a:pt x="1645158" y="4121531"/>
                    <a:pt x="1663700" y="4104259"/>
                    <a:pt x="1681861" y="4086606"/>
                  </a:cubicBezTo>
                  <a:close/>
                  <a:moveTo>
                    <a:pt x="1548638" y="4205732"/>
                  </a:moveTo>
                  <a:cubicBezTo>
                    <a:pt x="1528953" y="4221988"/>
                    <a:pt x="1509014" y="4237863"/>
                    <a:pt x="1488694" y="4253484"/>
                  </a:cubicBezTo>
                  <a:lnTo>
                    <a:pt x="1473200" y="4233418"/>
                  </a:lnTo>
                  <a:cubicBezTo>
                    <a:pt x="1493139" y="4218051"/>
                    <a:pt x="1512951" y="4202303"/>
                    <a:pt x="1532382" y="4186174"/>
                  </a:cubicBezTo>
                  <a:close/>
                  <a:moveTo>
                    <a:pt x="1390142" y="4294378"/>
                  </a:moveTo>
                  <a:cubicBezTo>
                    <a:pt x="1369187" y="4308983"/>
                    <a:pt x="1348105" y="4323334"/>
                    <a:pt x="1326642" y="4337304"/>
                  </a:cubicBezTo>
                  <a:lnTo>
                    <a:pt x="1312799" y="4315968"/>
                  </a:lnTo>
                  <a:cubicBezTo>
                    <a:pt x="1334008" y="4302252"/>
                    <a:pt x="1354836" y="4288028"/>
                    <a:pt x="1375537" y="4273550"/>
                  </a:cubicBezTo>
                  <a:close/>
                  <a:moveTo>
                    <a:pt x="1225169" y="4370197"/>
                  </a:moveTo>
                  <a:cubicBezTo>
                    <a:pt x="1203198" y="4383151"/>
                    <a:pt x="1180973" y="4395724"/>
                    <a:pt x="1158494" y="4407916"/>
                  </a:cubicBezTo>
                  <a:lnTo>
                    <a:pt x="1146302" y="4385564"/>
                  </a:lnTo>
                  <a:cubicBezTo>
                    <a:pt x="1168527" y="4373499"/>
                    <a:pt x="1190498" y="4361053"/>
                    <a:pt x="1212215" y="4348226"/>
                  </a:cubicBezTo>
                  <a:close/>
                  <a:moveTo>
                    <a:pt x="1054735" y="4432808"/>
                  </a:moveTo>
                  <a:cubicBezTo>
                    <a:pt x="1031748" y="4443984"/>
                    <a:pt x="1008634" y="4454779"/>
                    <a:pt x="985266" y="4465193"/>
                  </a:cubicBezTo>
                  <a:lnTo>
                    <a:pt x="974979" y="4441952"/>
                  </a:lnTo>
                  <a:cubicBezTo>
                    <a:pt x="998093" y="4431665"/>
                    <a:pt x="1020953" y="4420997"/>
                    <a:pt x="1043686" y="4409948"/>
                  </a:cubicBezTo>
                  <a:close/>
                  <a:moveTo>
                    <a:pt x="879983" y="4481830"/>
                  </a:moveTo>
                  <a:cubicBezTo>
                    <a:pt x="856234" y="4491101"/>
                    <a:pt x="832231" y="4500118"/>
                    <a:pt x="808228" y="4508627"/>
                  </a:cubicBezTo>
                  <a:lnTo>
                    <a:pt x="799719" y="4484624"/>
                  </a:lnTo>
                  <a:cubicBezTo>
                    <a:pt x="823595" y="4476242"/>
                    <a:pt x="847217" y="4467352"/>
                    <a:pt x="870712" y="4458081"/>
                  </a:cubicBezTo>
                  <a:close/>
                  <a:moveTo>
                    <a:pt x="701929" y="4516755"/>
                  </a:moveTo>
                  <a:cubicBezTo>
                    <a:pt x="677545" y="4524121"/>
                    <a:pt x="652907" y="4531233"/>
                    <a:pt x="628142" y="4537837"/>
                  </a:cubicBezTo>
                  <a:lnTo>
                    <a:pt x="621538" y="4513326"/>
                  </a:lnTo>
                  <a:cubicBezTo>
                    <a:pt x="645922" y="4506849"/>
                    <a:pt x="670306" y="4499864"/>
                    <a:pt x="694436" y="4492498"/>
                  </a:cubicBezTo>
                  <a:close/>
                  <a:moveTo>
                    <a:pt x="521462" y="4537583"/>
                  </a:moveTo>
                  <a:cubicBezTo>
                    <a:pt x="496570" y="4543044"/>
                    <a:pt x="471424" y="4548124"/>
                    <a:pt x="446278" y="4552696"/>
                  </a:cubicBezTo>
                  <a:lnTo>
                    <a:pt x="441706" y="4527677"/>
                  </a:lnTo>
                  <a:cubicBezTo>
                    <a:pt x="466598" y="4523105"/>
                    <a:pt x="491363" y="4518152"/>
                    <a:pt x="516001" y="4512691"/>
                  </a:cubicBezTo>
                  <a:close/>
                  <a:moveTo>
                    <a:pt x="339979" y="4544060"/>
                  </a:moveTo>
                  <a:cubicBezTo>
                    <a:pt x="314706" y="4547489"/>
                    <a:pt x="289433" y="4550537"/>
                    <a:pt x="263906" y="4553204"/>
                  </a:cubicBezTo>
                  <a:lnTo>
                    <a:pt x="261366" y="4527931"/>
                  </a:lnTo>
                  <a:cubicBezTo>
                    <a:pt x="286512" y="4525391"/>
                    <a:pt x="311531" y="4522343"/>
                    <a:pt x="336550" y="4518914"/>
                  </a:cubicBezTo>
                  <a:close/>
                  <a:moveTo>
                    <a:pt x="158623" y="4536186"/>
                  </a:moveTo>
                  <a:cubicBezTo>
                    <a:pt x="133223" y="4537583"/>
                    <a:pt x="107696" y="4538726"/>
                    <a:pt x="82169" y="4539234"/>
                  </a:cubicBezTo>
                  <a:lnTo>
                    <a:pt x="81534" y="4513834"/>
                  </a:lnTo>
                  <a:cubicBezTo>
                    <a:pt x="106807" y="4513199"/>
                    <a:pt x="131953" y="4512183"/>
                    <a:pt x="157099" y="4510786"/>
                  </a:cubicBezTo>
                  <a:close/>
                  <a:moveTo>
                    <a:pt x="0" y="4467860"/>
                  </a:moveTo>
                  <a:lnTo>
                    <a:pt x="508" y="4391660"/>
                  </a:lnTo>
                  <a:lnTo>
                    <a:pt x="25908" y="4391787"/>
                  </a:lnTo>
                  <a:lnTo>
                    <a:pt x="25400" y="4467987"/>
                  </a:lnTo>
                  <a:close/>
                  <a:moveTo>
                    <a:pt x="26543" y="4290187"/>
                  </a:moveTo>
                  <a:lnTo>
                    <a:pt x="27051" y="4213987"/>
                  </a:lnTo>
                  <a:lnTo>
                    <a:pt x="52451" y="4214114"/>
                  </a:lnTo>
                  <a:lnTo>
                    <a:pt x="51943" y="4290314"/>
                  </a:lnTo>
                  <a:close/>
                  <a:moveTo>
                    <a:pt x="53086" y="4112514"/>
                  </a:moveTo>
                  <a:lnTo>
                    <a:pt x="53594" y="4036314"/>
                  </a:lnTo>
                  <a:lnTo>
                    <a:pt x="78994" y="4036441"/>
                  </a:lnTo>
                  <a:lnTo>
                    <a:pt x="78486" y="4112641"/>
                  </a:lnTo>
                  <a:close/>
                  <a:moveTo>
                    <a:pt x="79629" y="3934841"/>
                  </a:moveTo>
                  <a:lnTo>
                    <a:pt x="80137" y="3858641"/>
                  </a:lnTo>
                  <a:lnTo>
                    <a:pt x="105537" y="3858768"/>
                  </a:lnTo>
                  <a:lnTo>
                    <a:pt x="105029" y="3934968"/>
                  </a:lnTo>
                  <a:close/>
                  <a:moveTo>
                    <a:pt x="106172" y="3757168"/>
                  </a:moveTo>
                  <a:lnTo>
                    <a:pt x="106680" y="3680968"/>
                  </a:lnTo>
                  <a:lnTo>
                    <a:pt x="132080" y="3681095"/>
                  </a:lnTo>
                  <a:lnTo>
                    <a:pt x="131572" y="3757295"/>
                  </a:lnTo>
                  <a:close/>
                  <a:moveTo>
                    <a:pt x="132715" y="3579495"/>
                  </a:moveTo>
                  <a:lnTo>
                    <a:pt x="133223" y="3503295"/>
                  </a:lnTo>
                  <a:lnTo>
                    <a:pt x="158623" y="3503422"/>
                  </a:lnTo>
                  <a:lnTo>
                    <a:pt x="158115" y="3579622"/>
                  </a:lnTo>
                  <a:close/>
                  <a:moveTo>
                    <a:pt x="159258" y="3401822"/>
                  </a:moveTo>
                  <a:lnTo>
                    <a:pt x="159766" y="3325622"/>
                  </a:lnTo>
                  <a:lnTo>
                    <a:pt x="185166" y="3325749"/>
                  </a:lnTo>
                  <a:lnTo>
                    <a:pt x="184658" y="3401949"/>
                  </a:lnTo>
                  <a:close/>
                  <a:moveTo>
                    <a:pt x="185801" y="3224149"/>
                  </a:moveTo>
                  <a:lnTo>
                    <a:pt x="186309" y="3147949"/>
                  </a:lnTo>
                  <a:lnTo>
                    <a:pt x="211709" y="3148076"/>
                  </a:lnTo>
                  <a:lnTo>
                    <a:pt x="211201" y="3224276"/>
                  </a:lnTo>
                  <a:close/>
                  <a:moveTo>
                    <a:pt x="212344" y="3046476"/>
                  </a:moveTo>
                  <a:lnTo>
                    <a:pt x="212852" y="2970276"/>
                  </a:lnTo>
                  <a:lnTo>
                    <a:pt x="238252" y="2970403"/>
                  </a:lnTo>
                  <a:lnTo>
                    <a:pt x="237744" y="3046603"/>
                  </a:lnTo>
                  <a:close/>
                  <a:moveTo>
                    <a:pt x="238887" y="2868803"/>
                  </a:moveTo>
                  <a:lnTo>
                    <a:pt x="239395" y="2792603"/>
                  </a:lnTo>
                  <a:lnTo>
                    <a:pt x="264795" y="2792730"/>
                  </a:lnTo>
                  <a:lnTo>
                    <a:pt x="264287" y="2868930"/>
                  </a:lnTo>
                  <a:close/>
                  <a:moveTo>
                    <a:pt x="265430" y="2691130"/>
                  </a:moveTo>
                  <a:lnTo>
                    <a:pt x="265938" y="2614930"/>
                  </a:lnTo>
                  <a:lnTo>
                    <a:pt x="291338" y="2615057"/>
                  </a:lnTo>
                  <a:lnTo>
                    <a:pt x="290830" y="2691257"/>
                  </a:lnTo>
                  <a:close/>
                  <a:moveTo>
                    <a:pt x="291973" y="2513457"/>
                  </a:moveTo>
                  <a:lnTo>
                    <a:pt x="292481" y="2437257"/>
                  </a:lnTo>
                  <a:lnTo>
                    <a:pt x="317881" y="2437384"/>
                  </a:lnTo>
                  <a:lnTo>
                    <a:pt x="317373" y="2513584"/>
                  </a:lnTo>
                  <a:close/>
                  <a:moveTo>
                    <a:pt x="318516" y="2335784"/>
                  </a:moveTo>
                  <a:lnTo>
                    <a:pt x="319024" y="2259584"/>
                  </a:lnTo>
                  <a:lnTo>
                    <a:pt x="344424" y="2259711"/>
                  </a:lnTo>
                  <a:lnTo>
                    <a:pt x="343916" y="2335911"/>
                  </a:lnTo>
                  <a:close/>
                  <a:moveTo>
                    <a:pt x="344424" y="2158238"/>
                  </a:moveTo>
                  <a:lnTo>
                    <a:pt x="344424" y="2082038"/>
                  </a:lnTo>
                  <a:lnTo>
                    <a:pt x="369824" y="2082038"/>
                  </a:lnTo>
                  <a:lnTo>
                    <a:pt x="369824" y="2158238"/>
                  </a:lnTo>
                  <a:close/>
                  <a:moveTo>
                    <a:pt x="369824" y="1980438"/>
                  </a:moveTo>
                  <a:lnTo>
                    <a:pt x="369824" y="1904238"/>
                  </a:lnTo>
                  <a:lnTo>
                    <a:pt x="395224" y="1904238"/>
                  </a:lnTo>
                  <a:lnTo>
                    <a:pt x="395224" y="1980438"/>
                  </a:lnTo>
                  <a:close/>
                  <a:moveTo>
                    <a:pt x="395224" y="1802638"/>
                  </a:moveTo>
                  <a:lnTo>
                    <a:pt x="395224" y="1726438"/>
                  </a:lnTo>
                  <a:lnTo>
                    <a:pt x="420624" y="1726438"/>
                  </a:lnTo>
                  <a:lnTo>
                    <a:pt x="420624" y="1802638"/>
                  </a:lnTo>
                  <a:close/>
                  <a:moveTo>
                    <a:pt x="420624" y="1624838"/>
                  </a:moveTo>
                  <a:lnTo>
                    <a:pt x="420624" y="1548638"/>
                  </a:lnTo>
                  <a:lnTo>
                    <a:pt x="446024" y="1548638"/>
                  </a:lnTo>
                  <a:lnTo>
                    <a:pt x="446024" y="1624838"/>
                  </a:lnTo>
                  <a:close/>
                  <a:moveTo>
                    <a:pt x="446024" y="1447038"/>
                  </a:moveTo>
                  <a:lnTo>
                    <a:pt x="446024" y="1370838"/>
                  </a:lnTo>
                  <a:lnTo>
                    <a:pt x="471424" y="1370838"/>
                  </a:lnTo>
                  <a:lnTo>
                    <a:pt x="471424" y="1447038"/>
                  </a:lnTo>
                  <a:close/>
                  <a:moveTo>
                    <a:pt x="471424" y="1269238"/>
                  </a:moveTo>
                  <a:lnTo>
                    <a:pt x="471424" y="1193038"/>
                  </a:lnTo>
                  <a:lnTo>
                    <a:pt x="496824" y="1193038"/>
                  </a:lnTo>
                  <a:lnTo>
                    <a:pt x="496824" y="1269238"/>
                  </a:lnTo>
                  <a:close/>
                  <a:moveTo>
                    <a:pt x="496824" y="1091438"/>
                  </a:moveTo>
                  <a:lnTo>
                    <a:pt x="496824" y="1015238"/>
                  </a:lnTo>
                  <a:lnTo>
                    <a:pt x="522224" y="1015238"/>
                  </a:lnTo>
                  <a:lnTo>
                    <a:pt x="522224" y="1091438"/>
                  </a:lnTo>
                  <a:close/>
                  <a:moveTo>
                    <a:pt x="522224" y="913638"/>
                  </a:moveTo>
                  <a:lnTo>
                    <a:pt x="522224" y="837438"/>
                  </a:lnTo>
                  <a:lnTo>
                    <a:pt x="547624" y="837438"/>
                  </a:lnTo>
                  <a:lnTo>
                    <a:pt x="547624" y="913638"/>
                  </a:lnTo>
                  <a:close/>
                  <a:moveTo>
                    <a:pt x="547624" y="735838"/>
                  </a:moveTo>
                  <a:lnTo>
                    <a:pt x="547624" y="659638"/>
                  </a:lnTo>
                  <a:lnTo>
                    <a:pt x="573024" y="659638"/>
                  </a:lnTo>
                  <a:lnTo>
                    <a:pt x="573024" y="735838"/>
                  </a:lnTo>
                  <a:close/>
                  <a:moveTo>
                    <a:pt x="573024" y="558038"/>
                  </a:moveTo>
                  <a:lnTo>
                    <a:pt x="573024" y="481838"/>
                  </a:lnTo>
                  <a:lnTo>
                    <a:pt x="598424" y="481838"/>
                  </a:lnTo>
                  <a:lnTo>
                    <a:pt x="598424" y="558038"/>
                  </a:lnTo>
                  <a:close/>
                  <a:moveTo>
                    <a:pt x="598424" y="380238"/>
                  </a:moveTo>
                  <a:lnTo>
                    <a:pt x="598424" y="304038"/>
                  </a:lnTo>
                  <a:lnTo>
                    <a:pt x="623824" y="304038"/>
                  </a:lnTo>
                  <a:lnTo>
                    <a:pt x="623824" y="380238"/>
                  </a:lnTo>
                  <a:close/>
                  <a:moveTo>
                    <a:pt x="623824" y="202438"/>
                  </a:moveTo>
                  <a:lnTo>
                    <a:pt x="623824" y="126238"/>
                  </a:lnTo>
                  <a:lnTo>
                    <a:pt x="649224" y="126238"/>
                  </a:lnTo>
                  <a:lnTo>
                    <a:pt x="649224" y="202438"/>
                  </a:lnTo>
                  <a:close/>
                  <a:moveTo>
                    <a:pt x="649224" y="24638"/>
                  </a:moveTo>
                  <a:lnTo>
                    <a:pt x="649224" y="12700"/>
                  </a:lnTo>
                  <a:cubicBezTo>
                    <a:pt x="649224" y="9271"/>
                    <a:pt x="650621" y="6096"/>
                    <a:pt x="652907" y="3683"/>
                  </a:cubicBezTo>
                  <a:cubicBezTo>
                    <a:pt x="655193" y="1270"/>
                    <a:pt x="658495" y="0"/>
                    <a:pt x="661924" y="0"/>
                  </a:cubicBezTo>
                  <a:lnTo>
                    <a:pt x="661924" y="12700"/>
                  </a:lnTo>
                  <a:lnTo>
                    <a:pt x="661924" y="0"/>
                  </a:lnTo>
                  <a:cubicBezTo>
                    <a:pt x="687578" y="0"/>
                    <a:pt x="713232" y="381"/>
                    <a:pt x="738759" y="1270"/>
                  </a:cubicBezTo>
                  <a:lnTo>
                    <a:pt x="737870" y="26670"/>
                  </a:lnTo>
                  <a:cubicBezTo>
                    <a:pt x="712597" y="25781"/>
                    <a:pt x="687324" y="25400"/>
                    <a:pt x="661924" y="25400"/>
                  </a:cubicBezTo>
                  <a:lnTo>
                    <a:pt x="661924" y="12700"/>
                  </a:lnTo>
                  <a:lnTo>
                    <a:pt x="674624" y="12700"/>
                  </a:lnTo>
                  <a:lnTo>
                    <a:pt x="674624" y="306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72717" y="0"/>
              <a:ext cx="2573401" cy="4553204"/>
            </a:xfrm>
            <a:custGeom>
              <a:avLst/>
              <a:gdLst/>
              <a:ahLst/>
              <a:cxnLst/>
              <a:rect r="r" b="b" t="t" l="l"/>
              <a:pathLst>
                <a:path h="4553204" w="2573401">
                  <a:moveTo>
                    <a:pt x="767080" y="7112"/>
                  </a:moveTo>
                  <a:cubicBezTo>
                    <a:pt x="792607" y="9144"/>
                    <a:pt x="818007" y="11557"/>
                    <a:pt x="843407" y="14478"/>
                  </a:cubicBezTo>
                  <a:lnTo>
                    <a:pt x="840486" y="39751"/>
                  </a:lnTo>
                  <a:cubicBezTo>
                    <a:pt x="815467" y="36957"/>
                    <a:pt x="790321" y="34544"/>
                    <a:pt x="765048" y="32512"/>
                  </a:cubicBezTo>
                  <a:close/>
                  <a:moveTo>
                    <a:pt x="942594" y="53594"/>
                  </a:moveTo>
                  <a:cubicBezTo>
                    <a:pt x="967867" y="57658"/>
                    <a:pt x="993013" y="62103"/>
                    <a:pt x="1018032" y="66929"/>
                  </a:cubicBezTo>
                  <a:lnTo>
                    <a:pt x="1013206" y="91821"/>
                  </a:lnTo>
                  <a:cubicBezTo>
                    <a:pt x="988441" y="86995"/>
                    <a:pt x="963676" y="82677"/>
                    <a:pt x="938657" y="78613"/>
                  </a:cubicBezTo>
                  <a:close/>
                  <a:moveTo>
                    <a:pt x="1113917" y="113665"/>
                  </a:moveTo>
                  <a:cubicBezTo>
                    <a:pt x="1138809" y="119634"/>
                    <a:pt x="1163447" y="126111"/>
                    <a:pt x="1188085" y="132969"/>
                  </a:cubicBezTo>
                  <a:lnTo>
                    <a:pt x="1181227" y="157480"/>
                  </a:lnTo>
                  <a:cubicBezTo>
                    <a:pt x="1156970" y="150749"/>
                    <a:pt x="1132459" y="144399"/>
                    <a:pt x="1107948" y="138430"/>
                  </a:cubicBezTo>
                  <a:close/>
                  <a:moveTo>
                    <a:pt x="1279906" y="187325"/>
                  </a:moveTo>
                  <a:cubicBezTo>
                    <a:pt x="1304163" y="195326"/>
                    <a:pt x="1328293" y="203581"/>
                    <a:pt x="1352296" y="212344"/>
                  </a:cubicBezTo>
                  <a:lnTo>
                    <a:pt x="1343533" y="236220"/>
                  </a:lnTo>
                  <a:cubicBezTo>
                    <a:pt x="1319784" y="227584"/>
                    <a:pt x="1295908" y="219329"/>
                    <a:pt x="1271905" y="211455"/>
                  </a:cubicBezTo>
                  <a:close/>
                  <a:moveTo>
                    <a:pt x="1439418" y="273685"/>
                  </a:moveTo>
                  <a:cubicBezTo>
                    <a:pt x="1463040" y="283591"/>
                    <a:pt x="1486408" y="293751"/>
                    <a:pt x="1509649" y="304419"/>
                  </a:cubicBezTo>
                  <a:lnTo>
                    <a:pt x="1499108" y="327533"/>
                  </a:lnTo>
                  <a:cubicBezTo>
                    <a:pt x="1476121" y="316992"/>
                    <a:pt x="1453007" y="306832"/>
                    <a:pt x="1429639" y="297180"/>
                  </a:cubicBezTo>
                  <a:close/>
                  <a:moveTo>
                    <a:pt x="1591691" y="372491"/>
                  </a:moveTo>
                  <a:cubicBezTo>
                    <a:pt x="1614424" y="384175"/>
                    <a:pt x="1636903" y="396240"/>
                    <a:pt x="1659255" y="408686"/>
                  </a:cubicBezTo>
                  <a:lnTo>
                    <a:pt x="1646936" y="430911"/>
                  </a:lnTo>
                  <a:cubicBezTo>
                    <a:pt x="1624838" y="418592"/>
                    <a:pt x="1602613" y="406654"/>
                    <a:pt x="1580134" y="395097"/>
                  </a:cubicBezTo>
                  <a:close/>
                  <a:moveTo>
                    <a:pt x="1735836" y="482981"/>
                  </a:moveTo>
                  <a:cubicBezTo>
                    <a:pt x="1757553" y="496443"/>
                    <a:pt x="1779016" y="510159"/>
                    <a:pt x="1800352" y="524383"/>
                  </a:cubicBezTo>
                  <a:lnTo>
                    <a:pt x="1786255" y="545465"/>
                  </a:lnTo>
                  <a:cubicBezTo>
                    <a:pt x="1765173" y="531495"/>
                    <a:pt x="1743964" y="517779"/>
                    <a:pt x="1722501" y="504571"/>
                  </a:cubicBezTo>
                  <a:close/>
                  <a:moveTo>
                    <a:pt x="1870710" y="604520"/>
                  </a:moveTo>
                  <a:cubicBezTo>
                    <a:pt x="1891284" y="619633"/>
                    <a:pt x="1911604" y="635000"/>
                    <a:pt x="1931797" y="650875"/>
                  </a:cubicBezTo>
                  <a:lnTo>
                    <a:pt x="1916049" y="670814"/>
                  </a:lnTo>
                  <a:cubicBezTo>
                    <a:pt x="1896237" y="655193"/>
                    <a:pt x="1876044" y="639953"/>
                    <a:pt x="1855724" y="624967"/>
                  </a:cubicBezTo>
                  <a:close/>
                  <a:moveTo>
                    <a:pt x="1995678" y="736219"/>
                  </a:moveTo>
                  <a:cubicBezTo>
                    <a:pt x="2014982" y="752856"/>
                    <a:pt x="2034032" y="769874"/>
                    <a:pt x="2052828" y="787146"/>
                  </a:cubicBezTo>
                  <a:lnTo>
                    <a:pt x="2035556" y="805815"/>
                  </a:lnTo>
                  <a:cubicBezTo>
                    <a:pt x="2017014" y="788670"/>
                    <a:pt x="1998218" y="771906"/>
                    <a:pt x="1979041" y="755396"/>
                  </a:cubicBezTo>
                  <a:close/>
                  <a:moveTo>
                    <a:pt x="2109724" y="877443"/>
                  </a:moveTo>
                  <a:cubicBezTo>
                    <a:pt x="2127631" y="895604"/>
                    <a:pt x="2145284" y="914019"/>
                    <a:pt x="2162683" y="932815"/>
                  </a:cubicBezTo>
                  <a:lnTo>
                    <a:pt x="2144014" y="950087"/>
                  </a:lnTo>
                  <a:cubicBezTo>
                    <a:pt x="2126869" y="931545"/>
                    <a:pt x="2109470" y="913257"/>
                    <a:pt x="2091690" y="895350"/>
                  </a:cubicBezTo>
                  <a:close/>
                  <a:moveTo>
                    <a:pt x="2212213" y="1027303"/>
                  </a:moveTo>
                  <a:cubicBezTo>
                    <a:pt x="2228723" y="1046861"/>
                    <a:pt x="2244852" y="1066546"/>
                    <a:pt x="2260600" y="1086739"/>
                  </a:cubicBezTo>
                  <a:lnTo>
                    <a:pt x="2240661" y="1102487"/>
                  </a:lnTo>
                  <a:cubicBezTo>
                    <a:pt x="2225040" y="1082548"/>
                    <a:pt x="2209038" y="1062990"/>
                    <a:pt x="2192782" y="1043686"/>
                  </a:cubicBezTo>
                  <a:close/>
                  <a:moveTo>
                    <a:pt x="2302510" y="1184783"/>
                  </a:moveTo>
                  <a:cubicBezTo>
                    <a:pt x="2317369" y="1205484"/>
                    <a:pt x="2331974" y="1226566"/>
                    <a:pt x="2346198" y="1247902"/>
                  </a:cubicBezTo>
                  <a:lnTo>
                    <a:pt x="2325116" y="1261999"/>
                  </a:lnTo>
                  <a:cubicBezTo>
                    <a:pt x="2311019" y="1240917"/>
                    <a:pt x="2296668" y="1220089"/>
                    <a:pt x="2281936" y="1199515"/>
                  </a:cubicBezTo>
                  <a:close/>
                  <a:moveTo>
                    <a:pt x="2380234" y="1348867"/>
                  </a:moveTo>
                  <a:cubicBezTo>
                    <a:pt x="2388616" y="1362710"/>
                    <a:pt x="2396744" y="1376553"/>
                    <a:pt x="2404745" y="1390523"/>
                  </a:cubicBezTo>
                  <a:lnTo>
                    <a:pt x="2393696" y="1396873"/>
                  </a:lnTo>
                  <a:lnTo>
                    <a:pt x="2404745" y="1390523"/>
                  </a:lnTo>
                  <a:cubicBezTo>
                    <a:pt x="2409444" y="1398778"/>
                    <a:pt x="2414143" y="1407033"/>
                    <a:pt x="2418715" y="1415288"/>
                  </a:cubicBezTo>
                  <a:lnTo>
                    <a:pt x="2396490" y="1427607"/>
                  </a:lnTo>
                  <a:cubicBezTo>
                    <a:pt x="2391918" y="1419479"/>
                    <a:pt x="2387346" y="1411224"/>
                    <a:pt x="2382647" y="1403096"/>
                  </a:cubicBezTo>
                  <a:cubicBezTo>
                    <a:pt x="2374646" y="1389253"/>
                    <a:pt x="2366645" y="1375537"/>
                    <a:pt x="2358390" y="1361821"/>
                  </a:cubicBezTo>
                  <a:close/>
                  <a:moveTo>
                    <a:pt x="2444750" y="1518539"/>
                  </a:moveTo>
                  <a:cubicBezTo>
                    <a:pt x="2456180" y="1541399"/>
                    <a:pt x="2467229" y="1564513"/>
                    <a:pt x="2477897" y="1587627"/>
                  </a:cubicBezTo>
                  <a:lnTo>
                    <a:pt x="2454783" y="1598168"/>
                  </a:lnTo>
                  <a:cubicBezTo>
                    <a:pt x="2444242" y="1575181"/>
                    <a:pt x="2433320" y="1552448"/>
                    <a:pt x="2422017" y="1529842"/>
                  </a:cubicBezTo>
                  <a:close/>
                  <a:moveTo>
                    <a:pt x="2495550" y="1692656"/>
                  </a:moveTo>
                  <a:cubicBezTo>
                    <a:pt x="2505202" y="1716405"/>
                    <a:pt x="2514346" y="1740281"/>
                    <a:pt x="2523109" y="1764284"/>
                  </a:cubicBezTo>
                  <a:lnTo>
                    <a:pt x="2499233" y="1773047"/>
                  </a:lnTo>
                  <a:cubicBezTo>
                    <a:pt x="2490597" y="1749298"/>
                    <a:pt x="2481453" y="1725803"/>
                    <a:pt x="2471928" y="1702308"/>
                  </a:cubicBezTo>
                  <a:close/>
                  <a:moveTo>
                    <a:pt x="2532380" y="1870583"/>
                  </a:moveTo>
                  <a:cubicBezTo>
                    <a:pt x="2540127" y="1894967"/>
                    <a:pt x="2547366" y="1919478"/>
                    <a:pt x="2554224" y="1943989"/>
                  </a:cubicBezTo>
                  <a:lnTo>
                    <a:pt x="2529713" y="1950847"/>
                  </a:lnTo>
                  <a:cubicBezTo>
                    <a:pt x="2522982" y="1926590"/>
                    <a:pt x="2515743" y="1902333"/>
                    <a:pt x="2508123" y="1878203"/>
                  </a:cubicBezTo>
                  <a:close/>
                  <a:moveTo>
                    <a:pt x="2555113" y="2050669"/>
                  </a:moveTo>
                  <a:cubicBezTo>
                    <a:pt x="2560828" y="2075561"/>
                    <a:pt x="2566162" y="2100580"/>
                    <a:pt x="2570988" y="2125599"/>
                  </a:cubicBezTo>
                  <a:lnTo>
                    <a:pt x="2546096" y="2130425"/>
                  </a:lnTo>
                  <a:cubicBezTo>
                    <a:pt x="2541270" y="2105660"/>
                    <a:pt x="2536063" y="2081022"/>
                    <a:pt x="2530348" y="2056384"/>
                  </a:cubicBezTo>
                  <a:close/>
                  <a:moveTo>
                    <a:pt x="2563495" y="2232025"/>
                  </a:moveTo>
                  <a:cubicBezTo>
                    <a:pt x="2567305" y="2257298"/>
                    <a:pt x="2570607" y="2282571"/>
                    <a:pt x="2573401" y="2307971"/>
                  </a:cubicBezTo>
                  <a:lnTo>
                    <a:pt x="2548128" y="2310892"/>
                  </a:lnTo>
                  <a:cubicBezTo>
                    <a:pt x="2545334" y="2285873"/>
                    <a:pt x="2542032" y="2260727"/>
                    <a:pt x="2538222" y="2235835"/>
                  </a:cubicBezTo>
                  <a:close/>
                  <a:moveTo>
                    <a:pt x="2557399" y="2413508"/>
                  </a:moveTo>
                  <a:cubicBezTo>
                    <a:pt x="2559177" y="2439035"/>
                    <a:pt x="2560447" y="2464562"/>
                    <a:pt x="2561336" y="2490089"/>
                  </a:cubicBezTo>
                  <a:lnTo>
                    <a:pt x="2535936" y="2490978"/>
                  </a:lnTo>
                  <a:cubicBezTo>
                    <a:pt x="2535047" y="2465705"/>
                    <a:pt x="2533777" y="2440559"/>
                    <a:pt x="2531999" y="2415286"/>
                  </a:cubicBezTo>
                  <a:close/>
                  <a:moveTo>
                    <a:pt x="2537079" y="2593975"/>
                  </a:moveTo>
                  <a:cubicBezTo>
                    <a:pt x="2536825" y="2619502"/>
                    <a:pt x="2536063" y="2645029"/>
                    <a:pt x="2534920" y="2670556"/>
                  </a:cubicBezTo>
                  <a:lnTo>
                    <a:pt x="2509520" y="2669413"/>
                  </a:lnTo>
                  <a:cubicBezTo>
                    <a:pt x="2510663" y="2644140"/>
                    <a:pt x="2511298" y="2618994"/>
                    <a:pt x="2511679" y="2593721"/>
                  </a:cubicBezTo>
                  <a:close/>
                  <a:moveTo>
                    <a:pt x="2502662" y="2772283"/>
                  </a:moveTo>
                  <a:cubicBezTo>
                    <a:pt x="2500376" y="2797683"/>
                    <a:pt x="2497709" y="2823083"/>
                    <a:pt x="2494534" y="2848483"/>
                  </a:cubicBezTo>
                  <a:lnTo>
                    <a:pt x="2469388" y="2845308"/>
                  </a:lnTo>
                  <a:cubicBezTo>
                    <a:pt x="2472563" y="2820289"/>
                    <a:pt x="2475230" y="2795143"/>
                    <a:pt x="2477516" y="2769997"/>
                  </a:cubicBezTo>
                  <a:close/>
                  <a:moveTo>
                    <a:pt x="2454529" y="2947289"/>
                  </a:moveTo>
                  <a:cubicBezTo>
                    <a:pt x="2450211" y="2972435"/>
                    <a:pt x="2445512" y="2997581"/>
                    <a:pt x="2440432" y="3022600"/>
                  </a:cubicBezTo>
                  <a:lnTo>
                    <a:pt x="2415540" y="3017520"/>
                  </a:lnTo>
                  <a:cubicBezTo>
                    <a:pt x="2420620" y="2992755"/>
                    <a:pt x="2425319" y="2967863"/>
                    <a:pt x="2429510" y="2942971"/>
                  </a:cubicBezTo>
                  <a:close/>
                  <a:moveTo>
                    <a:pt x="2392553" y="3117850"/>
                  </a:moveTo>
                  <a:cubicBezTo>
                    <a:pt x="2386330" y="3142615"/>
                    <a:pt x="2379599" y="3167253"/>
                    <a:pt x="2372487" y="3191764"/>
                  </a:cubicBezTo>
                  <a:lnTo>
                    <a:pt x="2348103" y="3184652"/>
                  </a:lnTo>
                  <a:cubicBezTo>
                    <a:pt x="2355088" y="3160395"/>
                    <a:pt x="2361692" y="3136011"/>
                    <a:pt x="2367915" y="3111500"/>
                  </a:cubicBezTo>
                  <a:close/>
                  <a:moveTo>
                    <a:pt x="2317242" y="3282950"/>
                  </a:moveTo>
                  <a:cubicBezTo>
                    <a:pt x="2309114" y="3307080"/>
                    <a:pt x="2300478" y="3331083"/>
                    <a:pt x="2291461" y="3354959"/>
                  </a:cubicBezTo>
                  <a:lnTo>
                    <a:pt x="2267712" y="3345942"/>
                  </a:lnTo>
                  <a:cubicBezTo>
                    <a:pt x="2276602" y="3322320"/>
                    <a:pt x="2285111" y="3298571"/>
                    <a:pt x="2293239" y="3274695"/>
                  </a:cubicBezTo>
                  <a:close/>
                  <a:moveTo>
                    <a:pt x="2229231" y="3441446"/>
                  </a:moveTo>
                  <a:cubicBezTo>
                    <a:pt x="2219198" y="3464814"/>
                    <a:pt x="2208657" y="3488182"/>
                    <a:pt x="2197735" y="3511296"/>
                  </a:cubicBezTo>
                  <a:lnTo>
                    <a:pt x="2174748" y="3500501"/>
                  </a:lnTo>
                  <a:cubicBezTo>
                    <a:pt x="2185543" y="3477641"/>
                    <a:pt x="2195830" y="3454654"/>
                    <a:pt x="2205863" y="3431413"/>
                  </a:cubicBezTo>
                  <a:close/>
                  <a:moveTo>
                    <a:pt x="2128774" y="3592576"/>
                  </a:moveTo>
                  <a:cubicBezTo>
                    <a:pt x="2116836" y="3615182"/>
                    <a:pt x="2104517" y="3637534"/>
                    <a:pt x="2091817" y="3659759"/>
                  </a:cubicBezTo>
                  <a:lnTo>
                    <a:pt x="2069719" y="3647186"/>
                  </a:lnTo>
                  <a:cubicBezTo>
                    <a:pt x="2082292" y="3625215"/>
                    <a:pt x="2094484" y="3602990"/>
                    <a:pt x="2106168" y="3580765"/>
                  </a:cubicBezTo>
                  <a:close/>
                  <a:moveTo>
                    <a:pt x="2016506" y="3735705"/>
                  </a:moveTo>
                  <a:cubicBezTo>
                    <a:pt x="2002790" y="3757295"/>
                    <a:pt x="1988820" y="3778631"/>
                    <a:pt x="1974469" y="3799586"/>
                  </a:cubicBezTo>
                  <a:lnTo>
                    <a:pt x="1953514" y="3785235"/>
                  </a:lnTo>
                  <a:cubicBezTo>
                    <a:pt x="1967738" y="3764407"/>
                    <a:pt x="1981581" y="3743325"/>
                    <a:pt x="1995043" y="3721989"/>
                  </a:cubicBezTo>
                  <a:close/>
                  <a:moveTo>
                    <a:pt x="1893570" y="3869055"/>
                  </a:moveTo>
                  <a:cubicBezTo>
                    <a:pt x="1878203" y="3889502"/>
                    <a:pt x="1862582" y="3909695"/>
                    <a:pt x="1846580" y="3929507"/>
                  </a:cubicBezTo>
                  <a:lnTo>
                    <a:pt x="1826768" y="3913632"/>
                  </a:lnTo>
                  <a:cubicBezTo>
                    <a:pt x="1842516" y="3893947"/>
                    <a:pt x="1858010" y="3874008"/>
                    <a:pt x="1873250" y="3853815"/>
                  </a:cubicBezTo>
                  <a:close/>
                  <a:moveTo>
                    <a:pt x="1760474" y="3992372"/>
                  </a:moveTo>
                  <a:cubicBezTo>
                    <a:pt x="1743583" y="4011549"/>
                    <a:pt x="1726311" y="4030472"/>
                    <a:pt x="1708785" y="4049014"/>
                  </a:cubicBezTo>
                  <a:lnTo>
                    <a:pt x="1690370" y="4031615"/>
                  </a:lnTo>
                  <a:cubicBezTo>
                    <a:pt x="1707642" y="4013200"/>
                    <a:pt x="1724787" y="3994531"/>
                    <a:pt x="1741424" y="3975608"/>
                  </a:cubicBezTo>
                  <a:close/>
                  <a:moveTo>
                    <a:pt x="1617980" y="4104894"/>
                  </a:moveTo>
                  <a:cubicBezTo>
                    <a:pt x="1599565" y="4122674"/>
                    <a:pt x="1580896" y="4140200"/>
                    <a:pt x="1561973" y="4157218"/>
                  </a:cubicBezTo>
                  <a:lnTo>
                    <a:pt x="1544955" y="4138422"/>
                  </a:lnTo>
                  <a:cubicBezTo>
                    <a:pt x="1563624" y="4121531"/>
                    <a:pt x="1582166" y="4104259"/>
                    <a:pt x="1600327" y="4086606"/>
                  </a:cubicBezTo>
                  <a:close/>
                  <a:moveTo>
                    <a:pt x="1467104" y="4205732"/>
                  </a:moveTo>
                  <a:cubicBezTo>
                    <a:pt x="1447419" y="4221988"/>
                    <a:pt x="1427480" y="4237863"/>
                    <a:pt x="1407160" y="4253484"/>
                  </a:cubicBezTo>
                  <a:lnTo>
                    <a:pt x="1391666" y="4233418"/>
                  </a:lnTo>
                  <a:cubicBezTo>
                    <a:pt x="1411605" y="4218051"/>
                    <a:pt x="1431417" y="4202303"/>
                    <a:pt x="1450848" y="4186174"/>
                  </a:cubicBezTo>
                  <a:close/>
                  <a:moveTo>
                    <a:pt x="1308608" y="4294378"/>
                  </a:moveTo>
                  <a:cubicBezTo>
                    <a:pt x="1287653" y="4308983"/>
                    <a:pt x="1266571" y="4323334"/>
                    <a:pt x="1245108" y="4337304"/>
                  </a:cubicBezTo>
                  <a:lnTo>
                    <a:pt x="1231265" y="4315968"/>
                  </a:lnTo>
                  <a:cubicBezTo>
                    <a:pt x="1252474" y="4302252"/>
                    <a:pt x="1273302" y="4288028"/>
                    <a:pt x="1294003" y="4273550"/>
                  </a:cubicBezTo>
                  <a:close/>
                  <a:moveTo>
                    <a:pt x="1143635" y="4370197"/>
                  </a:moveTo>
                  <a:cubicBezTo>
                    <a:pt x="1121664" y="4383151"/>
                    <a:pt x="1099439" y="4395724"/>
                    <a:pt x="1076960" y="4407916"/>
                  </a:cubicBezTo>
                  <a:lnTo>
                    <a:pt x="1064768" y="4385564"/>
                  </a:lnTo>
                  <a:cubicBezTo>
                    <a:pt x="1086993" y="4373499"/>
                    <a:pt x="1108964" y="4361053"/>
                    <a:pt x="1130681" y="4348226"/>
                  </a:cubicBezTo>
                  <a:close/>
                  <a:moveTo>
                    <a:pt x="973201" y="4432808"/>
                  </a:moveTo>
                  <a:cubicBezTo>
                    <a:pt x="950214" y="4443984"/>
                    <a:pt x="927100" y="4454779"/>
                    <a:pt x="903732" y="4465193"/>
                  </a:cubicBezTo>
                  <a:lnTo>
                    <a:pt x="893445" y="4441952"/>
                  </a:lnTo>
                  <a:cubicBezTo>
                    <a:pt x="916559" y="4431665"/>
                    <a:pt x="939419" y="4420997"/>
                    <a:pt x="962152" y="4409948"/>
                  </a:cubicBezTo>
                  <a:close/>
                  <a:moveTo>
                    <a:pt x="798449" y="4481830"/>
                  </a:moveTo>
                  <a:cubicBezTo>
                    <a:pt x="774700" y="4491101"/>
                    <a:pt x="750697" y="4500118"/>
                    <a:pt x="726694" y="4508627"/>
                  </a:cubicBezTo>
                  <a:lnTo>
                    <a:pt x="718185" y="4484624"/>
                  </a:lnTo>
                  <a:cubicBezTo>
                    <a:pt x="742061" y="4476242"/>
                    <a:pt x="765683" y="4467352"/>
                    <a:pt x="789178" y="4458081"/>
                  </a:cubicBezTo>
                  <a:close/>
                  <a:moveTo>
                    <a:pt x="620395" y="4516755"/>
                  </a:moveTo>
                  <a:cubicBezTo>
                    <a:pt x="596011" y="4524121"/>
                    <a:pt x="571373" y="4531233"/>
                    <a:pt x="546608" y="4537837"/>
                  </a:cubicBezTo>
                  <a:lnTo>
                    <a:pt x="540004" y="4513326"/>
                  </a:lnTo>
                  <a:cubicBezTo>
                    <a:pt x="564388" y="4506849"/>
                    <a:pt x="588772" y="4499864"/>
                    <a:pt x="612902" y="4492498"/>
                  </a:cubicBezTo>
                  <a:close/>
                  <a:moveTo>
                    <a:pt x="439928" y="4537583"/>
                  </a:moveTo>
                  <a:cubicBezTo>
                    <a:pt x="415036" y="4543044"/>
                    <a:pt x="389890" y="4548124"/>
                    <a:pt x="364744" y="4552696"/>
                  </a:cubicBezTo>
                  <a:lnTo>
                    <a:pt x="360172" y="4527677"/>
                  </a:lnTo>
                  <a:cubicBezTo>
                    <a:pt x="385064" y="4523105"/>
                    <a:pt x="409829" y="4518152"/>
                    <a:pt x="434467" y="4512691"/>
                  </a:cubicBezTo>
                  <a:close/>
                  <a:moveTo>
                    <a:pt x="258445" y="4544060"/>
                  </a:moveTo>
                  <a:cubicBezTo>
                    <a:pt x="233172" y="4547489"/>
                    <a:pt x="207899" y="4550537"/>
                    <a:pt x="182372" y="4553204"/>
                  </a:cubicBezTo>
                  <a:lnTo>
                    <a:pt x="179832" y="4527931"/>
                  </a:lnTo>
                  <a:cubicBezTo>
                    <a:pt x="204978" y="4525391"/>
                    <a:pt x="229997" y="4522343"/>
                    <a:pt x="255016" y="4518914"/>
                  </a:cubicBezTo>
                  <a:close/>
                  <a:moveTo>
                    <a:pt x="77089" y="4536186"/>
                  </a:moveTo>
                  <a:cubicBezTo>
                    <a:pt x="51689" y="4537583"/>
                    <a:pt x="26162" y="4538726"/>
                    <a:pt x="635" y="4539234"/>
                  </a:cubicBezTo>
                  <a:lnTo>
                    <a:pt x="0" y="4513834"/>
                  </a:lnTo>
                  <a:cubicBezTo>
                    <a:pt x="25273" y="4513199"/>
                    <a:pt x="50419" y="4512183"/>
                    <a:pt x="75565" y="4510786"/>
                  </a:cubicBezTo>
                  <a:close/>
                  <a:moveTo>
                    <a:pt x="588391" y="0"/>
                  </a:moveTo>
                  <a:lnTo>
                    <a:pt x="588391" y="12700"/>
                  </a:lnTo>
                  <a:lnTo>
                    <a:pt x="588391" y="0"/>
                  </a:lnTo>
                  <a:cubicBezTo>
                    <a:pt x="614045" y="0"/>
                    <a:pt x="639699" y="381"/>
                    <a:pt x="665226" y="1270"/>
                  </a:cubicBezTo>
                  <a:lnTo>
                    <a:pt x="664337" y="26670"/>
                  </a:lnTo>
                  <a:cubicBezTo>
                    <a:pt x="639064" y="25781"/>
                    <a:pt x="613791" y="25400"/>
                    <a:pt x="588391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5761875" y="3914221"/>
            <a:ext cx="3391650" cy="3391650"/>
            <a:chOff x="0" y="0"/>
            <a:chExt cx="4522200" cy="4522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591183" y="0"/>
              <a:ext cx="2654935" cy="4553204"/>
            </a:xfrm>
            <a:custGeom>
              <a:avLst/>
              <a:gdLst/>
              <a:ahLst/>
              <a:cxnLst/>
              <a:rect r="r" b="b" t="t" l="l"/>
              <a:pathLst>
                <a:path h="4553204" w="2654935">
                  <a:moveTo>
                    <a:pt x="848614" y="7112"/>
                  </a:moveTo>
                  <a:cubicBezTo>
                    <a:pt x="874141" y="9144"/>
                    <a:pt x="899541" y="11557"/>
                    <a:pt x="924941" y="14478"/>
                  </a:cubicBezTo>
                  <a:lnTo>
                    <a:pt x="922020" y="39751"/>
                  </a:lnTo>
                  <a:cubicBezTo>
                    <a:pt x="897001" y="36957"/>
                    <a:pt x="871855" y="34544"/>
                    <a:pt x="846582" y="32512"/>
                  </a:cubicBezTo>
                  <a:close/>
                  <a:moveTo>
                    <a:pt x="1024128" y="53594"/>
                  </a:moveTo>
                  <a:cubicBezTo>
                    <a:pt x="1049401" y="57658"/>
                    <a:pt x="1074547" y="62103"/>
                    <a:pt x="1099566" y="66929"/>
                  </a:cubicBezTo>
                  <a:lnTo>
                    <a:pt x="1094740" y="91821"/>
                  </a:lnTo>
                  <a:cubicBezTo>
                    <a:pt x="1069975" y="86995"/>
                    <a:pt x="1045210" y="82677"/>
                    <a:pt x="1020191" y="78613"/>
                  </a:cubicBezTo>
                  <a:close/>
                  <a:moveTo>
                    <a:pt x="1195451" y="113665"/>
                  </a:moveTo>
                  <a:cubicBezTo>
                    <a:pt x="1220343" y="119634"/>
                    <a:pt x="1244981" y="126111"/>
                    <a:pt x="1269619" y="132969"/>
                  </a:cubicBezTo>
                  <a:lnTo>
                    <a:pt x="1262761" y="157480"/>
                  </a:lnTo>
                  <a:cubicBezTo>
                    <a:pt x="1238504" y="150749"/>
                    <a:pt x="1213993" y="144399"/>
                    <a:pt x="1189482" y="138430"/>
                  </a:cubicBezTo>
                  <a:close/>
                  <a:moveTo>
                    <a:pt x="1361440" y="187325"/>
                  </a:moveTo>
                  <a:cubicBezTo>
                    <a:pt x="1385697" y="195326"/>
                    <a:pt x="1409827" y="203581"/>
                    <a:pt x="1433830" y="212344"/>
                  </a:cubicBezTo>
                  <a:lnTo>
                    <a:pt x="1425067" y="236220"/>
                  </a:lnTo>
                  <a:cubicBezTo>
                    <a:pt x="1401318" y="227584"/>
                    <a:pt x="1377442" y="219329"/>
                    <a:pt x="1353439" y="211455"/>
                  </a:cubicBezTo>
                  <a:close/>
                  <a:moveTo>
                    <a:pt x="1520952" y="273685"/>
                  </a:moveTo>
                  <a:cubicBezTo>
                    <a:pt x="1544574" y="283591"/>
                    <a:pt x="1567942" y="293751"/>
                    <a:pt x="1591183" y="304419"/>
                  </a:cubicBezTo>
                  <a:lnTo>
                    <a:pt x="1580642" y="327533"/>
                  </a:lnTo>
                  <a:cubicBezTo>
                    <a:pt x="1557655" y="316992"/>
                    <a:pt x="1534541" y="306832"/>
                    <a:pt x="1511173" y="297180"/>
                  </a:cubicBezTo>
                  <a:close/>
                  <a:moveTo>
                    <a:pt x="1673225" y="372491"/>
                  </a:moveTo>
                  <a:cubicBezTo>
                    <a:pt x="1695958" y="384175"/>
                    <a:pt x="1718437" y="396240"/>
                    <a:pt x="1740789" y="408686"/>
                  </a:cubicBezTo>
                  <a:lnTo>
                    <a:pt x="1728470" y="430911"/>
                  </a:lnTo>
                  <a:cubicBezTo>
                    <a:pt x="1706372" y="418592"/>
                    <a:pt x="1684147" y="406654"/>
                    <a:pt x="1661668" y="395097"/>
                  </a:cubicBezTo>
                  <a:close/>
                  <a:moveTo>
                    <a:pt x="1817370" y="482981"/>
                  </a:moveTo>
                  <a:cubicBezTo>
                    <a:pt x="1839087" y="496443"/>
                    <a:pt x="1860550" y="510159"/>
                    <a:pt x="1881886" y="524383"/>
                  </a:cubicBezTo>
                  <a:lnTo>
                    <a:pt x="1867789" y="545465"/>
                  </a:lnTo>
                  <a:cubicBezTo>
                    <a:pt x="1846707" y="531495"/>
                    <a:pt x="1825498" y="517779"/>
                    <a:pt x="1804035" y="504571"/>
                  </a:cubicBezTo>
                  <a:close/>
                  <a:moveTo>
                    <a:pt x="1952244" y="604520"/>
                  </a:moveTo>
                  <a:cubicBezTo>
                    <a:pt x="1972818" y="619633"/>
                    <a:pt x="1993138" y="635000"/>
                    <a:pt x="2013331" y="650875"/>
                  </a:cubicBezTo>
                  <a:lnTo>
                    <a:pt x="1997583" y="670814"/>
                  </a:lnTo>
                  <a:cubicBezTo>
                    <a:pt x="1977771" y="655193"/>
                    <a:pt x="1957578" y="639953"/>
                    <a:pt x="1937258" y="624967"/>
                  </a:cubicBezTo>
                  <a:close/>
                  <a:moveTo>
                    <a:pt x="2077212" y="736219"/>
                  </a:moveTo>
                  <a:cubicBezTo>
                    <a:pt x="2096516" y="752856"/>
                    <a:pt x="2115566" y="769874"/>
                    <a:pt x="2134362" y="787146"/>
                  </a:cubicBezTo>
                  <a:lnTo>
                    <a:pt x="2117090" y="805815"/>
                  </a:lnTo>
                  <a:cubicBezTo>
                    <a:pt x="2098548" y="788670"/>
                    <a:pt x="2079752" y="771906"/>
                    <a:pt x="2060575" y="755396"/>
                  </a:cubicBezTo>
                  <a:close/>
                  <a:moveTo>
                    <a:pt x="2191258" y="877443"/>
                  </a:moveTo>
                  <a:cubicBezTo>
                    <a:pt x="2209165" y="895604"/>
                    <a:pt x="2226818" y="914019"/>
                    <a:pt x="2244217" y="932815"/>
                  </a:cubicBezTo>
                  <a:lnTo>
                    <a:pt x="2225548" y="950087"/>
                  </a:lnTo>
                  <a:cubicBezTo>
                    <a:pt x="2208403" y="931545"/>
                    <a:pt x="2191004" y="913257"/>
                    <a:pt x="2173224" y="895350"/>
                  </a:cubicBezTo>
                  <a:close/>
                  <a:moveTo>
                    <a:pt x="2293747" y="1027303"/>
                  </a:moveTo>
                  <a:cubicBezTo>
                    <a:pt x="2310257" y="1046861"/>
                    <a:pt x="2326386" y="1066546"/>
                    <a:pt x="2342134" y="1086739"/>
                  </a:cubicBezTo>
                  <a:lnTo>
                    <a:pt x="2322195" y="1102487"/>
                  </a:lnTo>
                  <a:cubicBezTo>
                    <a:pt x="2306574" y="1082548"/>
                    <a:pt x="2290572" y="1062990"/>
                    <a:pt x="2274316" y="1043686"/>
                  </a:cubicBezTo>
                  <a:close/>
                  <a:moveTo>
                    <a:pt x="2384044" y="1184783"/>
                  </a:moveTo>
                  <a:cubicBezTo>
                    <a:pt x="2398903" y="1205484"/>
                    <a:pt x="2413508" y="1226566"/>
                    <a:pt x="2427732" y="1247902"/>
                  </a:cubicBezTo>
                  <a:lnTo>
                    <a:pt x="2406650" y="1261999"/>
                  </a:lnTo>
                  <a:cubicBezTo>
                    <a:pt x="2392553" y="1240917"/>
                    <a:pt x="2378202" y="1220089"/>
                    <a:pt x="2363470" y="1199515"/>
                  </a:cubicBezTo>
                  <a:close/>
                  <a:moveTo>
                    <a:pt x="2461768" y="1348867"/>
                  </a:moveTo>
                  <a:cubicBezTo>
                    <a:pt x="2470150" y="1362710"/>
                    <a:pt x="2478278" y="1376553"/>
                    <a:pt x="2486279" y="1390523"/>
                  </a:cubicBezTo>
                  <a:lnTo>
                    <a:pt x="2475230" y="1396873"/>
                  </a:lnTo>
                  <a:lnTo>
                    <a:pt x="2486279" y="1390523"/>
                  </a:lnTo>
                  <a:cubicBezTo>
                    <a:pt x="2490978" y="1398778"/>
                    <a:pt x="2495677" y="1407033"/>
                    <a:pt x="2500249" y="1415288"/>
                  </a:cubicBezTo>
                  <a:lnTo>
                    <a:pt x="2478024" y="1427607"/>
                  </a:lnTo>
                  <a:cubicBezTo>
                    <a:pt x="2473452" y="1419479"/>
                    <a:pt x="2468880" y="1411224"/>
                    <a:pt x="2464181" y="1403096"/>
                  </a:cubicBezTo>
                  <a:cubicBezTo>
                    <a:pt x="2456180" y="1389253"/>
                    <a:pt x="2448179" y="1375537"/>
                    <a:pt x="2439924" y="1361821"/>
                  </a:cubicBezTo>
                  <a:close/>
                  <a:moveTo>
                    <a:pt x="2526284" y="1518539"/>
                  </a:moveTo>
                  <a:cubicBezTo>
                    <a:pt x="2537714" y="1541399"/>
                    <a:pt x="2548763" y="1564513"/>
                    <a:pt x="2559431" y="1587627"/>
                  </a:cubicBezTo>
                  <a:lnTo>
                    <a:pt x="2536317" y="1598168"/>
                  </a:lnTo>
                  <a:cubicBezTo>
                    <a:pt x="2525776" y="1575181"/>
                    <a:pt x="2514854" y="1552448"/>
                    <a:pt x="2503551" y="1529842"/>
                  </a:cubicBezTo>
                  <a:close/>
                  <a:moveTo>
                    <a:pt x="2577084" y="1692656"/>
                  </a:moveTo>
                  <a:cubicBezTo>
                    <a:pt x="2586736" y="1716405"/>
                    <a:pt x="2595880" y="1740281"/>
                    <a:pt x="2604643" y="1764284"/>
                  </a:cubicBezTo>
                  <a:lnTo>
                    <a:pt x="2580767" y="1773047"/>
                  </a:lnTo>
                  <a:cubicBezTo>
                    <a:pt x="2572131" y="1749298"/>
                    <a:pt x="2562987" y="1725803"/>
                    <a:pt x="2553462" y="1702308"/>
                  </a:cubicBezTo>
                  <a:close/>
                  <a:moveTo>
                    <a:pt x="2613914" y="1870583"/>
                  </a:moveTo>
                  <a:cubicBezTo>
                    <a:pt x="2621661" y="1894967"/>
                    <a:pt x="2628900" y="1919478"/>
                    <a:pt x="2635758" y="1943989"/>
                  </a:cubicBezTo>
                  <a:lnTo>
                    <a:pt x="2611247" y="1950847"/>
                  </a:lnTo>
                  <a:cubicBezTo>
                    <a:pt x="2604516" y="1926590"/>
                    <a:pt x="2597277" y="1902333"/>
                    <a:pt x="2589657" y="1878203"/>
                  </a:cubicBezTo>
                  <a:close/>
                  <a:moveTo>
                    <a:pt x="2636647" y="2050669"/>
                  </a:moveTo>
                  <a:cubicBezTo>
                    <a:pt x="2642362" y="2075561"/>
                    <a:pt x="2647696" y="2100580"/>
                    <a:pt x="2652522" y="2125599"/>
                  </a:cubicBezTo>
                  <a:lnTo>
                    <a:pt x="2627630" y="2130425"/>
                  </a:lnTo>
                  <a:cubicBezTo>
                    <a:pt x="2622804" y="2105660"/>
                    <a:pt x="2617597" y="2081022"/>
                    <a:pt x="2611882" y="2056384"/>
                  </a:cubicBezTo>
                  <a:close/>
                  <a:moveTo>
                    <a:pt x="2645029" y="2232025"/>
                  </a:moveTo>
                  <a:cubicBezTo>
                    <a:pt x="2648839" y="2257298"/>
                    <a:pt x="2652141" y="2282571"/>
                    <a:pt x="2654935" y="2307971"/>
                  </a:cubicBezTo>
                  <a:lnTo>
                    <a:pt x="2629662" y="2310892"/>
                  </a:lnTo>
                  <a:cubicBezTo>
                    <a:pt x="2626868" y="2285873"/>
                    <a:pt x="2623566" y="2260727"/>
                    <a:pt x="2619756" y="2235835"/>
                  </a:cubicBezTo>
                  <a:close/>
                  <a:moveTo>
                    <a:pt x="2638933" y="2413508"/>
                  </a:moveTo>
                  <a:cubicBezTo>
                    <a:pt x="2640711" y="2439035"/>
                    <a:pt x="2641981" y="2464562"/>
                    <a:pt x="2642870" y="2490089"/>
                  </a:cubicBezTo>
                  <a:lnTo>
                    <a:pt x="2617470" y="2490978"/>
                  </a:lnTo>
                  <a:cubicBezTo>
                    <a:pt x="2616581" y="2465705"/>
                    <a:pt x="2615311" y="2440559"/>
                    <a:pt x="2613533" y="2415286"/>
                  </a:cubicBezTo>
                  <a:close/>
                  <a:moveTo>
                    <a:pt x="2618613" y="2593975"/>
                  </a:moveTo>
                  <a:cubicBezTo>
                    <a:pt x="2618359" y="2619502"/>
                    <a:pt x="2617597" y="2645029"/>
                    <a:pt x="2616454" y="2670556"/>
                  </a:cubicBezTo>
                  <a:lnTo>
                    <a:pt x="2591054" y="2669413"/>
                  </a:lnTo>
                  <a:cubicBezTo>
                    <a:pt x="2592197" y="2644140"/>
                    <a:pt x="2592832" y="2618994"/>
                    <a:pt x="2593213" y="2593721"/>
                  </a:cubicBezTo>
                  <a:close/>
                  <a:moveTo>
                    <a:pt x="2584196" y="2772283"/>
                  </a:moveTo>
                  <a:cubicBezTo>
                    <a:pt x="2581910" y="2797683"/>
                    <a:pt x="2579243" y="2823083"/>
                    <a:pt x="2576068" y="2848483"/>
                  </a:cubicBezTo>
                  <a:lnTo>
                    <a:pt x="2550922" y="2845308"/>
                  </a:lnTo>
                  <a:cubicBezTo>
                    <a:pt x="2554097" y="2820289"/>
                    <a:pt x="2556764" y="2795143"/>
                    <a:pt x="2559050" y="2769997"/>
                  </a:cubicBezTo>
                  <a:close/>
                  <a:moveTo>
                    <a:pt x="2536063" y="2947289"/>
                  </a:moveTo>
                  <a:cubicBezTo>
                    <a:pt x="2531745" y="2972435"/>
                    <a:pt x="2527046" y="2997581"/>
                    <a:pt x="2521966" y="3022600"/>
                  </a:cubicBezTo>
                  <a:lnTo>
                    <a:pt x="2497074" y="3017520"/>
                  </a:lnTo>
                  <a:cubicBezTo>
                    <a:pt x="2502154" y="2992755"/>
                    <a:pt x="2506853" y="2967863"/>
                    <a:pt x="2511044" y="2942971"/>
                  </a:cubicBezTo>
                  <a:close/>
                  <a:moveTo>
                    <a:pt x="2474087" y="3117850"/>
                  </a:moveTo>
                  <a:cubicBezTo>
                    <a:pt x="2467864" y="3142615"/>
                    <a:pt x="2461133" y="3167253"/>
                    <a:pt x="2454021" y="3191764"/>
                  </a:cubicBezTo>
                  <a:lnTo>
                    <a:pt x="2429637" y="3184652"/>
                  </a:lnTo>
                  <a:cubicBezTo>
                    <a:pt x="2436622" y="3160395"/>
                    <a:pt x="2443226" y="3136011"/>
                    <a:pt x="2449449" y="3111500"/>
                  </a:cubicBezTo>
                  <a:close/>
                  <a:moveTo>
                    <a:pt x="2398776" y="3282950"/>
                  </a:moveTo>
                  <a:cubicBezTo>
                    <a:pt x="2390648" y="3307080"/>
                    <a:pt x="2382012" y="3331083"/>
                    <a:pt x="2372995" y="3354959"/>
                  </a:cubicBezTo>
                  <a:lnTo>
                    <a:pt x="2349246" y="3345942"/>
                  </a:lnTo>
                  <a:cubicBezTo>
                    <a:pt x="2358136" y="3322320"/>
                    <a:pt x="2366645" y="3298571"/>
                    <a:pt x="2374773" y="3274695"/>
                  </a:cubicBezTo>
                  <a:close/>
                  <a:moveTo>
                    <a:pt x="2310765" y="3441446"/>
                  </a:moveTo>
                  <a:cubicBezTo>
                    <a:pt x="2300732" y="3464814"/>
                    <a:pt x="2290191" y="3488182"/>
                    <a:pt x="2279269" y="3511296"/>
                  </a:cubicBezTo>
                  <a:lnTo>
                    <a:pt x="2256282" y="3500501"/>
                  </a:lnTo>
                  <a:cubicBezTo>
                    <a:pt x="2267077" y="3477641"/>
                    <a:pt x="2277364" y="3454654"/>
                    <a:pt x="2287397" y="3431413"/>
                  </a:cubicBezTo>
                  <a:close/>
                  <a:moveTo>
                    <a:pt x="2210308" y="3592576"/>
                  </a:moveTo>
                  <a:cubicBezTo>
                    <a:pt x="2198370" y="3615182"/>
                    <a:pt x="2186051" y="3637534"/>
                    <a:pt x="2173351" y="3659759"/>
                  </a:cubicBezTo>
                  <a:lnTo>
                    <a:pt x="2151253" y="3647186"/>
                  </a:lnTo>
                  <a:cubicBezTo>
                    <a:pt x="2163826" y="3625215"/>
                    <a:pt x="2176018" y="3602990"/>
                    <a:pt x="2187702" y="3580765"/>
                  </a:cubicBezTo>
                  <a:close/>
                  <a:moveTo>
                    <a:pt x="2098040" y="3735705"/>
                  </a:moveTo>
                  <a:cubicBezTo>
                    <a:pt x="2084324" y="3757295"/>
                    <a:pt x="2070354" y="3778631"/>
                    <a:pt x="2056003" y="3799586"/>
                  </a:cubicBezTo>
                  <a:lnTo>
                    <a:pt x="2035048" y="3785235"/>
                  </a:lnTo>
                  <a:cubicBezTo>
                    <a:pt x="2049272" y="3764407"/>
                    <a:pt x="2063115" y="3743325"/>
                    <a:pt x="2076577" y="3721989"/>
                  </a:cubicBezTo>
                  <a:close/>
                  <a:moveTo>
                    <a:pt x="1975104" y="3869055"/>
                  </a:moveTo>
                  <a:cubicBezTo>
                    <a:pt x="1959737" y="3889502"/>
                    <a:pt x="1944116" y="3909695"/>
                    <a:pt x="1928114" y="3929507"/>
                  </a:cubicBezTo>
                  <a:lnTo>
                    <a:pt x="1908302" y="3913632"/>
                  </a:lnTo>
                  <a:cubicBezTo>
                    <a:pt x="1924050" y="3893947"/>
                    <a:pt x="1939544" y="3874008"/>
                    <a:pt x="1954784" y="3853815"/>
                  </a:cubicBezTo>
                  <a:close/>
                  <a:moveTo>
                    <a:pt x="1842008" y="3992372"/>
                  </a:moveTo>
                  <a:cubicBezTo>
                    <a:pt x="1825117" y="4011549"/>
                    <a:pt x="1807845" y="4030472"/>
                    <a:pt x="1790319" y="4049014"/>
                  </a:cubicBezTo>
                  <a:lnTo>
                    <a:pt x="1771904" y="4031615"/>
                  </a:lnTo>
                  <a:cubicBezTo>
                    <a:pt x="1789176" y="4013200"/>
                    <a:pt x="1806321" y="3994531"/>
                    <a:pt x="1822958" y="3975608"/>
                  </a:cubicBezTo>
                  <a:close/>
                  <a:moveTo>
                    <a:pt x="1699514" y="4104894"/>
                  </a:moveTo>
                  <a:cubicBezTo>
                    <a:pt x="1681099" y="4122674"/>
                    <a:pt x="1662430" y="4140200"/>
                    <a:pt x="1643507" y="4157218"/>
                  </a:cubicBezTo>
                  <a:lnTo>
                    <a:pt x="1626489" y="4138422"/>
                  </a:lnTo>
                  <a:cubicBezTo>
                    <a:pt x="1645158" y="4121531"/>
                    <a:pt x="1663700" y="4104259"/>
                    <a:pt x="1681861" y="4086606"/>
                  </a:cubicBezTo>
                  <a:close/>
                  <a:moveTo>
                    <a:pt x="1548638" y="4205732"/>
                  </a:moveTo>
                  <a:cubicBezTo>
                    <a:pt x="1528953" y="4221988"/>
                    <a:pt x="1509014" y="4237863"/>
                    <a:pt x="1488694" y="4253484"/>
                  </a:cubicBezTo>
                  <a:lnTo>
                    <a:pt x="1473200" y="4233418"/>
                  </a:lnTo>
                  <a:cubicBezTo>
                    <a:pt x="1493139" y="4218051"/>
                    <a:pt x="1512951" y="4202303"/>
                    <a:pt x="1532382" y="4186174"/>
                  </a:cubicBezTo>
                  <a:close/>
                  <a:moveTo>
                    <a:pt x="1390142" y="4294378"/>
                  </a:moveTo>
                  <a:cubicBezTo>
                    <a:pt x="1369187" y="4308983"/>
                    <a:pt x="1348105" y="4323334"/>
                    <a:pt x="1326642" y="4337304"/>
                  </a:cubicBezTo>
                  <a:lnTo>
                    <a:pt x="1312799" y="4315968"/>
                  </a:lnTo>
                  <a:cubicBezTo>
                    <a:pt x="1334008" y="4302252"/>
                    <a:pt x="1354836" y="4288028"/>
                    <a:pt x="1375537" y="4273550"/>
                  </a:cubicBezTo>
                  <a:close/>
                  <a:moveTo>
                    <a:pt x="1225169" y="4370197"/>
                  </a:moveTo>
                  <a:cubicBezTo>
                    <a:pt x="1203198" y="4383151"/>
                    <a:pt x="1180973" y="4395724"/>
                    <a:pt x="1158494" y="4407916"/>
                  </a:cubicBezTo>
                  <a:lnTo>
                    <a:pt x="1146302" y="4385564"/>
                  </a:lnTo>
                  <a:cubicBezTo>
                    <a:pt x="1168527" y="4373499"/>
                    <a:pt x="1190498" y="4361053"/>
                    <a:pt x="1212215" y="4348226"/>
                  </a:cubicBezTo>
                  <a:close/>
                  <a:moveTo>
                    <a:pt x="1054735" y="4432808"/>
                  </a:moveTo>
                  <a:cubicBezTo>
                    <a:pt x="1031748" y="4443984"/>
                    <a:pt x="1008634" y="4454779"/>
                    <a:pt x="985266" y="4465193"/>
                  </a:cubicBezTo>
                  <a:lnTo>
                    <a:pt x="974979" y="4441952"/>
                  </a:lnTo>
                  <a:cubicBezTo>
                    <a:pt x="998093" y="4431665"/>
                    <a:pt x="1020953" y="4420997"/>
                    <a:pt x="1043686" y="4409948"/>
                  </a:cubicBezTo>
                  <a:close/>
                  <a:moveTo>
                    <a:pt x="879983" y="4481830"/>
                  </a:moveTo>
                  <a:cubicBezTo>
                    <a:pt x="856234" y="4491101"/>
                    <a:pt x="832231" y="4500118"/>
                    <a:pt x="808228" y="4508627"/>
                  </a:cubicBezTo>
                  <a:lnTo>
                    <a:pt x="799719" y="4484624"/>
                  </a:lnTo>
                  <a:cubicBezTo>
                    <a:pt x="823595" y="4476242"/>
                    <a:pt x="847217" y="4467352"/>
                    <a:pt x="870712" y="4458081"/>
                  </a:cubicBezTo>
                  <a:close/>
                  <a:moveTo>
                    <a:pt x="701929" y="4516755"/>
                  </a:moveTo>
                  <a:cubicBezTo>
                    <a:pt x="677545" y="4524121"/>
                    <a:pt x="652907" y="4531233"/>
                    <a:pt x="628142" y="4537837"/>
                  </a:cubicBezTo>
                  <a:lnTo>
                    <a:pt x="621538" y="4513326"/>
                  </a:lnTo>
                  <a:cubicBezTo>
                    <a:pt x="645922" y="4506849"/>
                    <a:pt x="670306" y="4499864"/>
                    <a:pt x="694436" y="4492498"/>
                  </a:cubicBezTo>
                  <a:close/>
                  <a:moveTo>
                    <a:pt x="521462" y="4537583"/>
                  </a:moveTo>
                  <a:cubicBezTo>
                    <a:pt x="496570" y="4543044"/>
                    <a:pt x="471424" y="4548124"/>
                    <a:pt x="446278" y="4552696"/>
                  </a:cubicBezTo>
                  <a:lnTo>
                    <a:pt x="441706" y="4527677"/>
                  </a:lnTo>
                  <a:cubicBezTo>
                    <a:pt x="466598" y="4523105"/>
                    <a:pt x="491363" y="4518152"/>
                    <a:pt x="516001" y="4512691"/>
                  </a:cubicBezTo>
                  <a:close/>
                  <a:moveTo>
                    <a:pt x="339979" y="4544060"/>
                  </a:moveTo>
                  <a:cubicBezTo>
                    <a:pt x="314706" y="4547489"/>
                    <a:pt x="289433" y="4550537"/>
                    <a:pt x="263906" y="4553204"/>
                  </a:cubicBezTo>
                  <a:lnTo>
                    <a:pt x="261366" y="4527931"/>
                  </a:lnTo>
                  <a:cubicBezTo>
                    <a:pt x="286512" y="4525391"/>
                    <a:pt x="311531" y="4522343"/>
                    <a:pt x="336550" y="4518914"/>
                  </a:cubicBezTo>
                  <a:close/>
                  <a:moveTo>
                    <a:pt x="158623" y="4536186"/>
                  </a:moveTo>
                  <a:cubicBezTo>
                    <a:pt x="133223" y="4537583"/>
                    <a:pt x="107696" y="4538726"/>
                    <a:pt x="82169" y="4539234"/>
                  </a:cubicBezTo>
                  <a:lnTo>
                    <a:pt x="81534" y="4513834"/>
                  </a:lnTo>
                  <a:cubicBezTo>
                    <a:pt x="106807" y="4513199"/>
                    <a:pt x="131953" y="4512183"/>
                    <a:pt x="157099" y="4510786"/>
                  </a:cubicBezTo>
                  <a:close/>
                  <a:moveTo>
                    <a:pt x="0" y="4467860"/>
                  </a:moveTo>
                  <a:lnTo>
                    <a:pt x="508" y="4391660"/>
                  </a:lnTo>
                  <a:lnTo>
                    <a:pt x="25908" y="4391787"/>
                  </a:lnTo>
                  <a:lnTo>
                    <a:pt x="25400" y="4467987"/>
                  </a:lnTo>
                  <a:close/>
                  <a:moveTo>
                    <a:pt x="26543" y="4290187"/>
                  </a:moveTo>
                  <a:lnTo>
                    <a:pt x="27051" y="4213987"/>
                  </a:lnTo>
                  <a:lnTo>
                    <a:pt x="52451" y="4214114"/>
                  </a:lnTo>
                  <a:lnTo>
                    <a:pt x="51943" y="4290314"/>
                  </a:lnTo>
                  <a:close/>
                  <a:moveTo>
                    <a:pt x="53086" y="4112514"/>
                  </a:moveTo>
                  <a:lnTo>
                    <a:pt x="53594" y="4036314"/>
                  </a:lnTo>
                  <a:lnTo>
                    <a:pt x="78994" y="4036441"/>
                  </a:lnTo>
                  <a:lnTo>
                    <a:pt x="78486" y="4112641"/>
                  </a:lnTo>
                  <a:close/>
                  <a:moveTo>
                    <a:pt x="79629" y="3934841"/>
                  </a:moveTo>
                  <a:lnTo>
                    <a:pt x="80137" y="3858641"/>
                  </a:lnTo>
                  <a:lnTo>
                    <a:pt x="105537" y="3858768"/>
                  </a:lnTo>
                  <a:lnTo>
                    <a:pt x="105029" y="3934968"/>
                  </a:lnTo>
                  <a:close/>
                  <a:moveTo>
                    <a:pt x="106172" y="3757168"/>
                  </a:moveTo>
                  <a:lnTo>
                    <a:pt x="106680" y="3680968"/>
                  </a:lnTo>
                  <a:lnTo>
                    <a:pt x="132080" y="3681095"/>
                  </a:lnTo>
                  <a:lnTo>
                    <a:pt x="131572" y="3757295"/>
                  </a:lnTo>
                  <a:close/>
                  <a:moveTo>
                    <a:pt x="132715" y="3579495"/>
                  </a:moveTo>
                  <a:lnTo>
                    <a:pt x="133223" y="3503295"/>
                  </a:lnTo>
                  <a:lnTo>
                    <a:pt x="158623" y="3503422"/>
                  </a:lnTo>
                  <a:lnTo>
                    <a:pt x="158115" y="3579622"/>
                  </a:lnTo>
                  <a:close/>
                  <a:moveTo>
                    <a:pt x="159258" y="3401822"/>
                  </a:moveTo>
                  <a:lnTo>
                    <a:pt x="159766" y="3325622"/>
                  </a:lnTo>
                  <a:lnTo>
                    <a:pt x="185166" y="3325749"/>
                  </a:lnTo>
                  <a:lnTo>
                    <a:pt x="184658" y="3401949"/>
                  </a:lnTo>
                  <a:close/>
                  <a:moveTo>
                    <a:pt x="185801" y="3224149"/>
                  </a:moveTo>
                  <a:lnTo>
                    <a:pt x="186309" y="3147949"/>
                  </a:lnTo>
                  <a:lnTo>
                    <a:pt x="211709" y="3148076"/>
                  </a:lnTo>
                  <a:lnTo>
                    <a:pt x="211201" y="3224276"/>
                  </a:lnTo>
                  <a:close/>
                  <a:moveTo>
                    <a:pt x="212344" y="3046476"/>
                  </a:moveTo>
                  <a:lnTo>
                    <a:pt x="212852" y="2970276"/>
                  </a:lnTo>
                  <a:lnTo>
                    <a:pt x="238252" y="2970403"/>
                  </a:lnTo>
                  <a:lnTo>
                    <a:pt x="237744" y="3046603"/>
                  </a:lnTo>
                  <a:close/>
                  <a:moveTo>
                    <a:pt x="238887" y="2868803"/>
                  </a:moveTo>
                  <a:lnTo>
                    <a:pt x="239395" y="2792603"/>
                  </a:lnTo>
                  <a:lnTo>
                    <a:pt x="264795" y="2792730"/>
                  </a:lnTo>
                  <a:lnTo>
                    <a:pt x="264287" y="2868930"/>
                  </a:lnTo>
                  <a:close/>
                  <a:moveTo>
                    <a:pt x="265430" y="2691130"/>
                  </a:moveTo>
                  <a:lnTo>
                    <a:pt x="265938" y="2614930"/>
                  </a:lnTo>
                  <a:lnTo>
                    <a:pt x="291338" y="2615057"/>
                  </a:lnTo>
                  <a:lnTo>
                    <a:pt x="290830" y="2691257"/>
                  </a:lnTo>
                  <a:close/>
                  <a:moveTo>
                    <a:pt x="291973" y="2513457"/>
                  </a:moveTo>
                  <a:lnTo>
                    <a:pt x="292481" y="2437257"/>
                  </a:lnTo>
                  <a:lnTo>
                    <a:pt x="317881" y="2437384"/>
                  </a:lnTo>
                  <a:lnTo>
                    <a:pt x="317373" y="2513584"/>
                  </a:lnTo>
                  <a:close/>
                  <a:moveTo>
                    <a:pt x="318516" y="2335784"/>
                  </a:moveTo>
                  <a:lnTo>
                    <a:pt x="319024" y="2259584"/>
                  </a:lnTo>
                  <a:lnTo>
                    <a:pt x="344424" y="2259711"/>
                  </a:lnTo>
                  <a:lnTo>
                    <a:pt x="343916" y="2335911"/>
                  </a:lnTo>
                  <a:close/>
                  <a:moveTo>
                    <a:pt x="344424" y="2158238"/>
                  </a:moveTo>
                  <a:lnTo>
                    <a:pt x="344424" y="2082038"/>
                  </a:lnTo>
                  <a:lnTo>
                    <a:pt x="369824" y="2082038"/>
                  </a:lnTo>
                  <a:lnTo>
                    <a:pt x="369824" y="2158238"/>
                  </a:lnTo>
                  <a:close/>
                  <a:moveTo>
                    <a:pt x="369824" y="1980438"/>
                  </a:moveTo>
                  <a:lnTo>
                    <a:pt x="369824" y="1904238"/>
                  </a:lnTo>
                  <a:lnTo>
                    <a:pt x="395224" y="1904238"/>
                  </a:lnTo>
                  <a:lnTo>
                    <a:pt x="395224" y="1980438"/>
                  </a:lnTo>
                  <a:close/>
                  <a:moveTo>
                    <a:pt x="395224" y="1802638"/>
                  </a:moveTo>
                  <a:lnTo>
                    <a:pt x="395224" y="1726438"/>
                  </a:lnTo>
                  <a:lnTo>
                    <a:pt x="420624" y="1726438"/>
                  </a:lnTo>
                  <a:lnTo>
                    <a:pt x="420624" y="1802638"/>
                  </a:lnTo>
                  <a:close/>
                  <a:moveTo>
                    <a:pt x="420624" y="1624838"/>
                  </a:moveTo>
                  <a:lnTo>
                    <a:pt x="420624" y="1548638"/>
                  </a:lnTo>
                  <a:lnTo>
                    <a:pt x="446024" y="1548638"/>
                  </a:lnTo>
                  <a:lnTo>
                    <a:pt x="446024" y="1624838"/>
                  </a:lnTo>
                  <a:close/>
                  <a:moveTo>
                    <a:pt x="446024" y="1447038"/>
                  </a:moveTo>
                  <a:lnTo>
                    <a:pt x="446024" y="1370838"/>
                  </a:lnTo>
                  <a:lnTo>
                    <a:pt x="471424" y="1370838"/>
                  </a:lnTo>
                  <a:lnTo>
                    <a:pt x="471424" y="1447038"/>
                  </a:lnTo>
                  <a:close/>
                  <a:moveTo>
                    <a:pt x="471424" y="1269238"/>
                  </a:moveTo>
                  <a:lnTo>
                    <a:pt x="471424" y="1193038"/>
                  </a:lnTo>
                  <a:lnTo>
                    <a:pt x="496824" y="1193038"/>
                  </a:lnTo>
                  <a:lnTo>
                    <a:pt x="496824" y="1269238"/>
                  </a:lnTo>
                  <a:close/>
                  <a:moveTo>
                    <a:pt x="496824" y="1091438"/>
                  </a:moveTo>
                  <a:lnTo>
                    <a:pt x="496824" y="1015238"/>
                  </a:lnTo>
                  <a:lnTo>
                    <a:pt x="522224" y="1015238"/>
                  </a:lnTo>
                  <a:lnTo>
                    <a:pt x="522224" y="1091438"/>
                  </a:lnTo>
                  <a:close/>
                  <a:moveTo>
                    <a:pt x="522224" y="913638"/>
                  </a:moveTo>
                  <a:lnTo>
                    <a:pt x="522224" y="837438"/>
                  </a:lnTo>
                  <a:lnTo>
                    <a:pt x="547624" y="837438"/>
                  </a:lnTo>
                  <a:lnTo>
                    <a:pt x="547624" y="913638"/>
                  </a:lnTo>
                  <a:close/>
                  <a:moveTo>
                    <a:pt x="547624" y="735838"/>
                  </a:moveTo>
                  <a:lnTo>
                    <a:pt x="547624" y="659638"/>
                  </a:lnTo>
                  <a:lnTo>
                    <a:pt x="573024" y="659638"/>
                  </a:lnTo>
                  <a:lnTo>
                    <a:pt x="573024" y="735838"/>
                  </a:lnTo>
                  <a:close/>
                  <a:moveTo>
                    <a:pt x="573024" y="558038"/>
                  </a:moveTo>
                  <a:lnTo>
                    <a:pt x="573024" y="481838"/>
                  </a:lnTo>
                  <a:lnTo>
                    <a:pt x="598424" y="481838"/>
                  </a:lnTo>
                  <a:lnTo>
                    <a:pt x="598424" y="558038"/>
                  </a:lnTo>
                  <a:close/>
                  <a:moveTo>
                    <a:pt x="598424" y="380238"/>
                  </a:moveTo>
                  <a:lnTo>
                    <a:pt x="598424" y="304038"/>
                  </a:lnTo>
                  <a:lnTo>
                    <a:pt x="623824" y="304038"/>
                  </a:lnTo>
                  <a:lnTo>
                    <a:pt x="623824" y="380238"/>
                  </a:lnTo>
                  <a:close/>
                  <a:moveTo>
                    <a:pt x="623824" y="202438"/>
                  </a:moveTo>
                  <a:lnTo>
                    <a:pt x="623824" y="126238"/>
                  </a:lnTo>
                  <a:lnTo>
                    <a:pt x="649224" y="126238"/>
                  </a:lnTo>
                  <a:lnTo>
                    <a:pt x="649224" y="202438"/>
                  </a:lnTo>
                  <a:close/>
                  <a:moveTo>
                    <a:pt x="649224" y="24638"/>
                  </a:moveTo>
                  <a:lnTo>
                    <a:pt x="649224" y="12700"/>
                  </a:lnTo>
                  <a:cubicBezTo>
                    <a:pt x="649224" y="9271"/>
                    <a:pt x="650621" y="6096"/>
                    <a:pt x="652907" y="3683"/>
                  </a:cubicBezTo>
                  <a:cubicBezTo>
                    <a:pt x="655193" y="1270"/>
                    <a:pt x="658495" y="0"/>
                    <a:pt x="661924" y="0"/>
                  </a:cubicBezTo>
                  <a:lnTo>
                    <a:pt x="661924" y="12700"/>
                  </a:lnTo>
                  <a:lnTo>
                    <a:pt x="661924" y="0"/>
                  </a:lnTo>
                  <a:cubicBezTo>
                    <a:pt x="687578" y="0"/>
                    <a:pt x="713232" y="381"/>
                    <a:pt x="738759" y="1270"/>
                  </a:cubicBezTo>
                  <a:lnTo>
                    <a:pt x="737870" y="26670"/>
                  </a:lnTo>
                  <a:cubicBezTo>
                    <a:pt x="712597" y="25781"/>
                    <a:pt x="687324" y="25400"/>
                    <a:pt x="661924" y="25400"/>
                  </a:cubicBezTo>
                  <a:lnTo>
                    <a:pt x="661924" y="12700"/>
                  </a:lnTo>
                  <a:lnTo>
                    <a:pt x="674624" y="12700"/>
                  </a:lnTo>
                  <a:lnTo>
                    <a:pt x="674624" y="306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72717" y="0"/>
              <a:ext cx="2573401" cy="4553204"/>
            </a:xfrm>
            <a:custGeom>
              <a:avLst/>
              <a:gdLst/>
              <a:ahLst/>
              <a:cxnLst/>
              <a:rect r="r" b="b" t="t" l="l"/>
              <a:pathLst>
                <a:path h="4553204" w="2573401">
                  <a:moveTo>
                    <a:pt x="767080" y="7112"/>
                  </a:moveTo>
                  <a:cubicBezTo>
                    <a:pt x="792607" y="9144"/>
                    <a:pt x="818007" y="11557"/>
                    <a:pt x="843407" y="14478"/>
                  </a:cubicBezTo>
                  <a:lnTo>
                    <a:pt x="840486" y="39751"/>
                  </a:lnTo>
                  <a:cubicBezTo>
                    <a:pt x="815467" y="36957"/>
                    <a:pt x="790321" y="34544"/>
                    <a:pt x="765048" y="32512"/>
                  </a:cubicBezTo>
                  <a:close/>
                  <a:moveTo>
                    <a:pt x="942594" y="53594"/>
                  </a:moveTo>
                  <a:cubicBezTo>
                    <a:pt x="967867" y="57658"/>
                    <a:pt x="993013" y="62103"/>
                    <a:pt x="1018032" y="66929"/>
                  </a:cubicBezTo>
                  <a:lnTo>
                    <a:pt x="1013206" y="91821"/>
                  </a:lnTo>
                  <a:cubicBezTo>
                    <a:pt x="988441" y="86995"/>
                    <a:pt x="963676" y="82677"/>
                    <a:pt x="938657" y="78613"/>
                  </a:cubicBezTo>
                  <a:close/>
                  <a:moveTo>
                    <a:pt x="1113917" y="113665"/>
                  </a:moveTo>
                  <a:cubicBezTo>
                    <a:pt x="1138809" y="119634"/>
                    <a:pt x="1163447" y="126111"/>
                    <a:pt x="1188085" y="132969"/>
                  </a:cubicBezTo>
                  <a:lnTo>
                    <a:pt x="1181227" y="157480"/>
                  </a:lnTo>
                  <a:cubicBezTo>
                    <a:pt x="1156970" y="150749"/>
                    <a:pt x="1132459" y="144399"/>
                    <a:pt x="1107948" y="138430"/>
                  </a:cubicBezTo>
                  <a:close/>
                  <a:moveTo>
                    <a:pt x="1279906" y="187325"/>
                  </a:moveTo>
                  <a:cubicBezTo>
                    <a:pt x="1304163" y="195326"/>
                    <a:pt x="1328293" y="203581"/>
                    <a:pt x="1352296" y="212344"/>
                  </a:cubicBezTo>
                  <a:lnTo>
                    <a:pt x="1343533" y="236220"/>
                  </a:lnTo>
                  <a:cubicBezTo>
                    <a:pt x="1319784" y="227584"/>
                    <a:pt x="1295908" y="219329"/>
                    <a:pt x="1271905" y="211455"/>
                  </a:cubicBezTo>
                  <a:close/>
                  <a:moveTo>
                    <a:pt x="1439418" y="273685"/>
                  </a:moveTo>
                  <a:cubicBezTo>
                    <a:pt x="1463040" y="283591"/>
                    <a:pt x="1486408" y="293751"/>
                    <a:pt x="1509649" y="304419"/>
                  </a:cubicBezTo>
                  <a:lnTo>
                    <a:pt x="1499108" y="327533"/>
                  </a:lnTo>
                  <a:cubicBezTo>
                    <a:pt x="1476121" y="316992"/>
                    <a:pt x="1453007" y="306832"/>
                    <a:pt x="1429639" y="297180"/>
                  </a:cubicBezTo>
                  <a:close/>
                  <a:moveTo>
                    <a:pt x="1591691" y="372491"/>
                  </a:moveTo>
                  <a:cubicBezTo>
                    <a:pt x="1614424" y="384175"/>
                    <a:pt x="1636903" y="396240"/>
                    <a:pt x="1659255" y="408686"/>
                  </a:cubicBezTo>
                  <a:lnTo>
                    <a:pt x="1646936" y="430911"/>
                  </a:lnTo>
                  <a:cubicBezTo>
                    <a:pt x="1624838" y="418592"/>
                    <a:pt x="1602613" y="406654"/>
                    <a:pt x="1580134" y="395097"/>
                  </a:cubicBezTo>
                  <a:close/>
                  <a:moveTo>
                    <a:pt x="1735836" y="482981"/>
                  </a:moveTo>
                  <a:cubicBezTo>
                    <a:pt x="1757553" y="496443"/>
                    <a:pt x="1779016" y="510159"/>
                    <a:pt x="1800352" y="524383"/>
                  </a:cubicBezTo>
                  <a:lnTo>
                    <a:pt x="1786255" y="545465"/>
                  </a:lnTo>
                  <a:cubicBezTo>
                    <a:pt x="1765173" y="531495"/>
                    <a:pt x="1743964" y="517779"/>
                    <a:pt x="1722501" y="504571"/>
                  </a:cubicBezTo>
                  <a:close/>
                  <a:moveTo>
                    <a:pt x="1870710" y="604520"/>
                  </a:moveTo>
                  <a:cubicBezTo>
                    <a:pt x="1891284" y="619633"/>
                    <a:pt x="1911604" y="635000"/>
                    <a:pt x="1931797" y="650875"/>
                  </a:cubicBezTo>
                  <a:lnTo>
                    <a:pt x="1916049" y="670814"/>
                  </a:lnTo>
                  <a:cubicBezTo>
                    <a:pt x="1896237" y="655193"/>
                    <a:pt x="1876044" y="639953"/>
                    <a:pt x="1855724" y="624967"/>
                  </a:cubicBezTo>
                  <a:close/>
                  <a:moveTo>
                    <a:pt x="1995678" y="736219"/>
                  </a:moveTo>
                  <a:cubicBezTo>
                    <a:pt x="2014982" y="752856"/>
                    <a:pt x="2034032" y="769874"/>
                    <a:pt x="2052828" y="787146"/>
                  </a:cubicBezTo>
                  <a:lnTo>
                    <a:pt x="2035556" y="805815"/>
                  </a:lnTo>
                  <a:cubicBezTo>
                    <a:pt x="2017014" y="788670"/>
                    <a:pt x="1998218" y="771906"/>
                    <a:pt x="1979041" y="755396"/>
                  </a:cubicBezTo>
                  <a:close/>
                  <a:moveTo>
                    <a:pt x="2109724" y="877443"/>
                  </a:moveTo>
                  <a:cubicBezTo>
                    <a:pt x="2127631" y="895604"/>
                    <a:pt x="2145284" y="914019"/>
                    <a:pt x="2162683" y="932815"/>
                  </a:cubicBezTo>
                  <a:lnTo>
                    <a:pt x="2144014" y="950087"/>
                  </a:lnTo>
                  <a:cubicBezTo>
                    <a:pt x="2126869" y="931545"/>
                    <a:pt x="2109470" y="913257"/>
                    <a:pt x="2091690" y="895350"/>
                  </a:cubicBezTo>
                  <a:close/>
                  <a:moveTo>
                    <a:pt x="2212213" y="1027303"/>
                  </a:moveTo>
                  <a:cubicBezTo>
                    <a:pt x="2228723" y="1046861"/>
                    <a:pt x="2244852" y="1066546"/>
                    <a:pt x="2260600" y="1086739"/>
                  </a:cubicBezTo>
                  <a:lnTo>
                    <a:pt x="2240661" y="1102487"/>
                  </a:lnTo>
                  <a:cubicBezTo>
                    <a:pt x="2225040" y="1082548"/>
                    <a:pt x="2209038" y="1062990"/>
                    <a:pt x="2192782" y="1043686"/>
                  </a:cubicBezTo>
                  <a:close/>
                  <a:moveTo>
                    <a:pt x="2302510" y="1184783"/>
                  </a:moveTo>
                  <a:cubicBezTo>
                    <a:pt x="2317369" y="1205484"/>
                    <a:pt x="2331974" y="1226566"/>
                    <a:pt x="2346198" y="1247902"/>
                  </a:cubicBezTo>
                  <a:lnTo>
                    <a:pt x="2325116" y="1261999"/>
                  </a:lnTo>
                  <a:cubicBezTo>
                    <a:pt x="2311019" y="1240917"/>
                    <a:pt x="2296668" y="1220089"/>
                    <a:pt x="2281936" y="1199515"/>
                  </a:cubicBezTo>
                  <a:close/>
                  <a:moveTo>
                    <a:pt x="2380234" y="1348867"/>
                  </a:moveTo>
                  <a:cubicBezTo>
                    <a:pt x="2388616" y="1362710"/>
                    <a:pt x="2396744" y="1376553"/>
                    <a:pt x="2404745" y="1390523"/>
                  </a:cubicBezTo>
                  <a:lnTo>
                    <a:pt x="2393696" y="1396873"/>
                  </a:lnTo>
                  <a:lnTo>
                    <a:pt x="2404745" y="1390523"/>
                  </a:lnTo>
                  <a:cubicBezTo>
                    <a:pt x="2409444" y="1398778"/>
                    <a:pt x="2414143" y="1407033"/>
                    <a:pt x="2418715" y="1415288"/>
                  </a:cubicBezTo>
                  <a:lnTo>
                    <a:pt x="2396490" y="1427607"/>
                  </a:lnTo>
                  <a:cubicBezTo>
                    <a:pt x="2391918" y="1419479"/>
                    <a:pt x="2387346" y="1411224"/>
                    <a:pt x="2382647" y="1403096"/>
                  </a:cubicBezTo>
                  <a:cubicBezTo>
                    <a:pt x="2374646" y="1389253"/>
                    <a:pt x="2366645" y="1375537"/>
                    <a:pt x="2358390" y="1361821"/>
                  </a:cubicBezTo>
                  <a:close/>
                  <a:moveTo>
                    <a:pt x="2444750" y="1518539"/>
                  </a:moveTo>
                  <a:cubicBezTo>
                    <a:pt x="2456180" y="1541399"/>
                    <a:pt x="2467229" y="1564513"/>
                    <a:pt x="2477897" y="1587627"/>
                  </a:cubicBezTo>
                  <a:lnTo>
                    <a:pt x="2454783" y="1598168"/>
                  </a:lnTo>
                  <a:cubicBezTo>
                    <a:pt x="2444242" y="1575181"/>
                    <a:pt x="2433320" y="1552448"/>
                    <a:pt x="2422017" y="1529842"/>
                  </a:cubicBezTo>
                  <a:close/>
                  <a:moveTo>
                    <a:pt x="2495550" y="1692656"/>
                  </a:moveTo>
                  <a:cubicBezTo>
                    <a:pt x="2505202" y="1716405"/>
                    <a:pt x="2514346" y="1740281"/>
                    <a:pt x="2523109" y="1764284"/>
                  </a:cubicBezTo>
                  <a:lnTo>
                    <a:pt x="2499233" y="1773047"/>
                  </a:lnTo>
                  <a:cubicBezTo>
                    <a:pt x="2490597" y="1749298"/>
                    <a:pt x="2481453" y="1725803"/>
                    <a:pt x="2471928" y="1702308"/>
                  </a:cubicBezTo>
                  <a:close/>
                  <a:moveTo>
                    <a:pt x="2532380" y="1870583"/>
                  </a:moveTo>
                  <a:cubicBezTo>
                    <a:pt x="2540127" y="1894967"/>
                    <a:pt x="2547366" y="1919478"/>
                    <a:pt x="2554224" y="1943989"/>
                  </a:cubicBezTo>
                  <a:lnTo>
                    <a:pt x="2529713" y="1950847"/>
                  </a:lnTo>
                  <a:cubicBezTo>
                    <a:pt x="2522982" y="1926590"/>
                    <a:pt x="2515743" y="1902333"/>
                    <a:pt x="2508123" y="1878203"/>
                  </a:cubicBezTo>
                  <a:close/>
                  <a:moveTo>
                    <a:pt x="2555113" y="2050669"/>
                  </a:moveTo>
                  <a:cubicBezTo>
                    <a:pt x="2560828" y="2075561"/>
                    <a:pt x="2566162" y="2100580"/>
                    <a:pt x="2570988" y="2125599"/>
                  </a:cubicBezTo>
                  <a:lnTo>
                    <a:pt x="2546096" y="2130425"/>
                  </a:lnTo>
                  <a:cubicBezTo>
                    <a:pt x="2541270" y="2105660"/>
                    <a:pt x="2536063" y="2081022"/>
                    <a:pt x="2530348" y="2056384"/>
                  </a:cubicBezTo>
                  <a:close/>
                  <a:moveTo>
                    <a:pt x="2563495" y="2232025"/>
                  </a:moveTo>
                  <a:cubicBezTo>
                    <a:pt x="2567305" y="2257298"/>
                    <a:pt x="2570607" y="2282571"/>
                    <a:pt x="2573401" y="2307971"/>
                  </a:cubicBezTo>
                  <a:lnTo>
                    <a:pt x="2548128" y="2310892"/>
                  </a:lnTo>
                  <a:cubicBezTo>
                    <a:pt x="2545334" y="2285873"/>
                    <a:pt x="2542032" y="2260727"/>
                    <a:pt x="2538222" y="2235835"/>
                  </a:cubicBezTo>
                  <a:close/>
                  <a:moveTo>
                    <a:pt x="2557399" y="2413508"/>
                  </a:moveTo>
                  <a:cubicBezTo>
                    <a:pt x="2559177" y="2439035"/>
                    <a:pt x="2560447" y="2464562"/>
                    <a:pt x="2561336" y="2490089"/>
                  </a:cubicBezTo>
                  <a:lnTo>
                    <a:pt x="2535936" y="2490978"/>
                  </a:lnTo>
                  <a:cubicBezTo>
                    <a:pt x="2535047" y="2465705"/>
                    <a:pt x="2533777" y="2440559"/>
                    <a:pt x="2531999" y="2415286"/>
                  </a:cubicBezTo>
                  <a:close/>
                  <a:moveTo>
                    <a:pt x="2537079" y="2593975"/>
                  </a:moveTo>
                  <a:cubicBezTo>
                    <a:pt x="2536825" y="2619502"/>
                    <a:pt x="2536063" y="2645029"/>
                    <a:pt x="2534920" y="2670556"/>
                  </a:cubicBezTo>
                  <a:lnTo>
                    <a:pt x="2509520" y="2669413"/>
                  </a:lnTo>
                  <a:cubicBezTo>
                    <a:pt x="2510663" y="2644140"/>
                    <a:pt x="2511298" y="2618994"/>
                    <a:pt x="2511679" y="2593721"/>
                  </a:cubicBezTo>
                  <a:close/>
                  <a:moveTo>
                    <a:pt x="2502662" y="2772283"/>
                  </a:moveTo>
                  <a:cubicBezTo>
                    <a:pt x="2500376" y="2797683"/>
                    <a:pt x="2497709" y="2823083"/>
                    <a:pt x="2494534" y="2848483"/>
                  </a:cubicBezTo>
                  <a:lnTo>
                    <a:pt x="2469388" y="2845308"/>
                  </a:lnTo>
                  <a:cubicBezTo>
                    <a:pt x="2472563" y="2820289"/>
                    <a:pt x="2475230" y="2795143"/>
                    <a:pt x="2477516" y="2769997"/>
                  </a:cubicBezTo>
                  <a:close/>
                  <a:moveTo>
                    <a:pt x="2454529" y="2947289"/>
                  </a:moveTo>
                  <a:cubicBezTo>
                    <a:pt x="2450211" y="2972435"/>
                    <a:pt x="2445512" y="2997581"/>
                    <a:pt x="2440432" y="3022600"/>
                  </a:cubicBezTo>
                  <a:lnTo>
                    <a:pt x="2415540" y="3017520"/>
                  </a:lnTo>
                  <a:cubicBezTo>
                    <a:pt x="2420620" y="2992755"/>
                    <a:pt x="2425319" y="2967863"/>
                    <a:pt x="2429510" y="2942971"/>
                  </a:cubicBezTo>
                  <a:close/>
                  <a:moveTo>
                    <a:pt x="2392553" y="3117850"/>
                  </a:moveTo>
                  <a:cubicBezTo>
                    <a:pt x="2386330" y="3142615"/>
                    <a:pt x="2379599" y="3167253"/>
                    <a:pt x="2372487" y="3191764"/>
                  </a:cubicBezTo>
                  <a:lnTo>
                    <a:pt x="2348103" y="3184652"/>
                  </a:lnTo>
                  <a:cubicBezTo>
                    <a:pt x="2355088" y="3160395"/>
                    <a:pt x="2361692" y="3136011"/>
                    <a:pt x="2367915" y="3111500"/>
                  </a:cubicBezTo>
                  <a:close/>
                  <a:moveTo>
                    <a:pt x="2317242" y="3282950"/>
                  </a:moveTo>
                  <a:cubicBezTo>
                    <a:pt x="2309114" y="3307080"/>
                    <a:pt x="2300478" y="3331083"/>
                    <a:pt x="2291461" y="3354959"/>
                  </a:cubicBezTo>
                  <a:lnTo>
                    <a:pt x="2267712" y="3345942"/>
                  </a:lnTo>
                  <a:cubicBezTo>
                    <a:pt x="2276602" y="3322320"/>
                    <a:pt x="2285111" y="3298571"/>
                    <a:pt x="2293239" y="3274695"/>
                  </a:cubicBezTo>
                  <a:close/>
                  <a:moveTo>
                    <a:pt x="2229231" y="3441446"/>
                  </a:moveTo>
                  <a:cubicBezTo>
                    <a:pt x="2219198" y="3464814"/>
                    <a:pt x="2208657" y="3488182"/>
                    <a:pt x="2197735" y="3511296"/>
                  </a:cubicBezTo>
                  <a:lnTo>
                    <a:pt x="2174748" y="3500501"/>
                  </a:lnTo>
                  <a:cubicBezTo>
                    <a:pt x="2185543" y="3477641"/>
                    <a:pt x="2195830" y="3454654"/>
                    <a:pt x="2205863" y="3431413"/>
                  </a:cubicBezTo>
                  <a:close/>
                  <a:moveTo>
                    <a:pt x="2128774" y="3592576"/>
                  </a:moveTo>
                  <a:cubicBezTo>
                    <a:pt x="2116836" y="3615182"/>
                    <a:pt x="2104517" y="3637534"/>
                    <a:pt x="2091817" y="3659759"/>
                  </a:cubicBezTo>
                  <a:lnTo>
                    <a:pt x="2069719" y="3647186"/>
                  </a:lnTo>
                  <a:cubicBezTo>
                    <a:pt x="2082292" y="3625215"/>
                    <a:pt x="2094484" y="3602990"/>
                    <a:pt x="2106168" y="3580765"/>
                  </a:cubicBezTo>
                  <a:close/>
                  <a:moveTo>
                    <a:pt x="2016506" y="3735705"/>
                  </a:moveTo>
                  <a:cubicBezTo>
                    <a:pt x="2002790" y="3757295"/>
                    <a:pt x="1988820" y="3778631"/>
                    <a:pt x="1974469" y="3799586"/>
                  </a:cubicBezTo>
                  <a:lnTo>
                    <a:pt x="1953514" y="3785235"/>
                  </a:lnTo>
                  <a:cubicBezTo>
                    <a:pt x="1967738" y="3764407"/>
                    <a:pt x="1981581" y="3743325"/>
                    <a:pt x="1995043" y="3721989"/>
                  </a:cubicBezTo>
                  <a:close/>
                  <a:moveTo>
                    <a:pt x="1893570" y="3869055"/>
                  </a:moveTo>
                  <a:cubicBezTo>
                    <a:pt x="1878203" y="3889502"/>
                    <a:pt x="1862582" y="3909695"/>
                    <a:pt x="1846580" y="3929507"/>
                  </a:cubicBezTo>
                  <a:lnTo>
                    <a:pt x="1826768" y="3913632"/>
                  </a:lnTo>
                  <a:cubicBezTo>
                    <a:pt x="1842516" y="3893947"/>
                    <a:pt x="1858010" y="3874008"/>
                    <a:pt x="1873250" y="3853815"/>
                  </a:cubicBezTo>
                  <a:close/>
                  <a:moveTo>
                    <a:pt x="1760474" y="3992372"/>
                  </a:moveTo>
                  <a:cubicBezTo>
                    <a:pt x="1743583" y="4011549"/>
                    <a:pt x="1726311" y="4030472"/>
                    <a:pt x="1708785" y="4049014"/>
                  </a:cubicBezTo>
                  <a:lnTo>
                    <a:pt x="1690370" y="4031615"/>
                  </a:lnTo>
                  <a:cubicBezTo>
                    <a:pt x="1707642" y="4013200"/>
                    <a:pt x="1724787" y="3994531"/>
                    <a:pt x="1741424" y="3975608"/>
                  </a:cubicBezTo>
                  <a:close/>
                  <a:moveTo>
                    <a:pt x="1617980" y="4104894"/>
                  </a:moveTo>
                  <a:cubicBezTo>
                    <a:pt x="1599565" y="4122674"/>
                    <a:pt x="1580896" y="4140200"/>
                    <a:pt x="1561973" y="4157218"/>
                  </a:cubicBezTo>
                  <a:lnTo>
                    <a:pt x="1544955" y="4138422"/>
                  </a:lnTo>
                  <a:cubicBezTo>
                    <a:pt x="1563624" y="4121531"/>
                    <a:pt x="1582166" y="4104259"/>
                    <a:pt x="1600327" y="4086606"/>
                  </a:cubicBezTo>
                  <a:close/>
                  <a:moveTo>
                    <a:pt x="1467104" y="4205732"/>
                  </a:moveTo>
                  <a:cubicBezTo>
                    <a:pt x="1447419" y="4221988"/>
                    <a:pt x="1427480" y="4237863"/>
                    <a:pt x="1407160" y="4253484"/>
                  </a:cubicBezTo>
                  <a:lnTo>
                    <a:pt x="1391666" y="4233418"/>
                  </a:lnTo>
                  <a:cubicBezTo>
                    <a:pt x="1411605" y="4218051"/>
                    <a:pt x="1431417" y="4202303"/>
                    <a:pt x="1450848" y="4186174"/>
                  </a:cubicBezTo>
                  <a:close/>
                  <a:moveTo>
                    <a:pt x="1308608" y="4294378"/>
                  </a:moveTo>
                  <a:cubicBezTo>
                    <a:pt x="1287653" y="4308983"/>
                    <a:pt x="1266571" y="4323334"/>
                    <a:pt x="1245108" y="4337304"/>
                  </a:cubicBezTo>
                  <a:lnTo>
                    <a:pt x="1231265" y="4315968"/>
                  </a:lnTo>
                  <a:cubicBezTo>
                    <a:pt x="1252474" y="4302252"/>
                    <a:pt x="1273302" y="4288028"/>
                    <a:pt x="1294003" y="4273550"/>
                  </a:cubicBezTo>
                  <a:close/>
                  <a:moveTo>
                    <a:pt x="1143635" y="4370197"/>
                  </a:moveTo>
                  <a:cubicBezTo>
                    <a:pt x="1121664" y="4383151"/>
                    <a:pt x="1099439" y="4395724"/>
                    <a:pt x="1076960" y="4407916"/>
                  </a:cubicBezTo>
                  <a:lnTo>
                    <a:pt x="1064768" y="4385564"/>
                  </a:lnTo>
                  <a:cubicBezTo>
                    <a:pt x="1086993" y="4373499"/>
                    <a:pt x="1108964" y="4361053"/>
                    <a:pt x="1130681" y="4348226"/>
                  </a:cubicBezTo>
                  <a:close/>
                  <a:moveTo>
                    <a:pt x="973201" y="4432808"/>
                  </a:moveTo>
                  <a:cubicBezTo>
                    <a:pt x="950214" y="4443984"/>
                    <a:pt x="927100" y="4454779"/>
                    <a:pt x="903732" y="4465193"/>
                  </a:cubicBezTo>
                  <a:lnTo>
                    <a:pt x="893445" y="4441952"/>
                  </a:lnTo>
                  <a:cubicBezTo>
                    <a:pt x="916559" y="4431665"/>
                    <a:pt x="939419" y="4420997"/>
                    <a:pt x="962152" y="4409948"/>
                  </a:cubicBezTo>
                  <a:close/>
                  <a:moveTo>
                    <a:pt x="798449" y="4481830"/>
                  </a:moveTo>
                  <a:cubicBezTo>
                    <a:pt x="774700" y="4491101"/>
                    <a:pt x="750697" y="4500118"/>
                    <a:pt x="726694" y="4508627"/>
                  </a:cubicBezTo>
                  <a:lnTo>
                    <a:pt x="718185" y="4484624"/>
                  </a:lnTo>
                  <a:cubicBezTo>
                    <a:pt x="742061" y="4476242"/>
                    <a:pt x="765683" y="4467352"/>
                    <a:pt x="789178" y="4458081"/>
                  </a:cubicBezTo>
                  <a:close/>
                  <a:moveTo>
                    <a:pt x="620395" y="4516755"/>
                  </a:moveTo>
                  <a:cubicBezTo>
                    <a:pt x="596011" y="4524121"/>
                    <a:pt x="571373" y="4531233"/>
                    <a:pt x="546608" y="4537837"/>
                  </a:cubicBezTo>
                  <a:lnTo>
                    <a:pt x="540004" y="4513326"/>
                  </a:lnTo>
                  <a:cubicBezTo>
                    <a:pt x="564388" y="4506849"/>
                    <a:pt x="588772" y="4499864"/>
                    <a:pt x="612902" y="4492498"/>
                  </a:cubicBezTo>
                  <a:close/>
                  <a:moveTo>
                    <a:pt x="439928" y="4537583"/>
                  </a:moveTo>
                  <a:cubicBezTo>
                    <a:pt x="415036" y="4543044"/>
                    <a:pt x="389890" y="4548124"/>
                    <a:pt x="364744" y="4552696"/>
                  </a:cubicBezTo>
                  <a:lnTo>
                    <a:pt x="360172" y="4527677"/>
                  </a:lnTo>
                  <a:cubicBezTo>
                    <a:pt x="385064" y="4523105"/>
                    <a:pt x="409829" y="4518152"/>
                    <a:pt x="434467" y="4512691"/>
                  </a:cubicBezTo>
                  <a:close/>
                  <a:moveTo>
                    <a:pt x="258445" y="4544060"/>
                  </a:moveTo>
                  <a:cubicBezTo>
                    <a:pt x="233172" y="4547489"/>
                    <a:pt x="207899" y="4550537"/>
                    <a:pt x="182372" y="4553204"/>
                  </a:cubicBezTo>
                  <a:lnTo>
                    <a:pt x="179832" y="4527931"/>
                  </a:lnTo>
                  <a:cubicBezTo>
                    <a:pt x="204978" y="4525391"/>
                    <a:pt x="229997" y="4522343"/>
                    <a:pt x="255016" y="4518914"/>
                  </a:cubicBezTo>
                  <a:close/>
                  <a:moveTo>
                    <a:pt x="77089" y="4536186"/>
                  </a:moveTo>
                  <a:cubicBezTo>
                    <a:pt x="51689" y="4537583"/>
                    <a:pt x="26162" y="4538726"/>
                    <a:pt x="635" y="4539234"/>
                  </a:cubicBezTo>
                  <a:lnTo>
                    <a:pt x="0" y="4513834"/>
                  </a:lnTo>
                  <a:cubicBezTo>
                    <a:pt x="25273" y="4513199"/>
                    <a:pt x="50419" y="4512183"/>
                    <a:pt x="75565" y="4510786"/>
                  </a:cubicBezTo>
                  <a:close/>
                  <a:moveTo>
                    <a:pt x="588391" y="0"/>
                  </a:moveTo>
                  <a:lnTo>
                    <a:pt x="588391" y="12700"/>
                  </a:lnTo>
                  <a:lnTo>
                    <a:pt x="588391" y="0"/>
                  </a:lnTo>
                  <a:cubicBezTo>
                    <a:pt x="614045" y="0"/>
                    <a:pt x="639699" y="381"/>
                    <a:pt x="665226" y="1270"/>
                  </a:cubicBezTo>
                  <a:lnTo>
                    <a:pt x="664337" y="26670"/>
                  </a:lnTo>
                  <a:cubicBezTo>
                    <a:pt x="639064" y="25781"/>
                    <a:pt x="613791" y="25400"/>
                    <a:pt x="588391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9134475" y="3914221"/>
            <a:ext cx="3391650" cy="3391650"/>
            <a:chOff x="0" y="0"/>
            <a:chExt cx="4522200" cy="4522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591183" y="0"/>
              <a:ext cx="2654935" cy="4553204"/>
            </a:xfrm>
            <a:custGeom>
              <a:avLst/>
              <a:gdLst/>
              <a:ahLst/>
              <a:cxnLst/>
              <a:rect r="r" b="b" t="t" l="l"/>
              <a:pathLst>
                <a:path h="4553204" w="2654935">
                  <a:moveTo>
                    <a:pt x="848614" y="7112"/>
                  </a:moveTo>
                  <a:cubicBezTo>
                    <a:pt x="874141" y="9144"/>
                    <a:pt x="899541" y="11557"/>
                    <a:pt x="924941" y="14478"/>
                  </a:cubicBezTo>
                  <a:lnTo>
                    <a:pt x="922020" y="39751"/>
                  </a:lnTo>
                  <a:cubicBezTo>
                    <a:pt x="897001" y="36957"/>
                    <a:pt x="871855" y="34544"/>
                    <a:pt x="846582" y="32512"/>
                  </a:cubicBezTo>
                  <a:close/>
                  <a:moveTo>
                    <a:pt x="1024128" y="53594"/>
                  </a:moveTo>
                  <a:cubicBezTo>
                    <a:pt x="1049401" y="57658"/>
                    <a:pt x="1074547" y="62103"/>
                    <a:pt x="1099566" y="66929"/>
                  </a:cubicBezTo>
                  <a:lnTo>
                    <a:pt x="1094740" y="91821"/>
                  </a:lnTo>
                  <a:cubicBezTo>
                    <a:pt x="1069975" y="86995"/>
                    <a:pt x="1045210" y="82677"/>
                    <a:pt x="1020191" y="78613"/>
                  </a:cubicBezTo>
                  <a:close/>
                  <a:moveTo>
                    <a:pt x="1195451" y="113665"/>
                  </a:moveTo>
                  <a:cubicBezTo>
                    <a:pt x="1220343" y="119634"/>
                    <a:pt x="1244981" y="126111"/>
                    <a:pt x="1269619" y="132969"/>
                  </a:cubicBezTo>
                  <a:lnTo>
                    <a:pt x="1262761" y="157480"/>
                  </a:lnTo>
                  <a:cubicBezTo>
                    <a:pt x="1238504" y="150749"/>
                    <a:pt x="1213993" y="144399"/>
                    <a:pt x="1189482" y="138430"/>
                  </a:cubicBezTo>
                  <a:close/>
                  <a:moveTo>
                    <a:pt x="1361440" y="187325"/>
                  </a:moveTo>
                  <a:cubicBezTo>
                    <a:pt x="1385697" y="195326"/>
                    <a:pt x="1409827" y="203581"/>
                    <a:pt x="1433830" y="212344"/>
                  </a:cubicBezTo>
                  <a:lnTo>
                    <a:pt x="1425067" y="236220"/>
                  </a:lnTo>
                  <a:cubicBezTo>
                    <a:pt x="1401318" y="227584"/>
                    <a:pt x="1377442" y="219329"/>
                    <a:pt x="1353439" y="211455"/>
                  </a:cubicBezTo>
                  <a:close/>
                  <a:moveTo>
                    <a:pt x="1520952" y="273685"/>
                  </a:moveTo>
                  <a:cubicBezTo>
                    <a:pt x="1544574" y="283591"/>
                    <a:pt x="1567942" y="293751"/>
                    <a:pt x="1591183" y="304419"/>
                  </a:cubicBezTo>
                  <a:lnTo>
                    <a:pt x="1580642" y="327533"/>
                  </a:lnTo>
                  <a:cubicBezTo>
                    <a:pt x="1557655" y="316992"/>
                    <a:pt x="1534541" y="306832"/>
                    <a:pt x="1511173" y="297180"/>
                  </a:cubicBezTo>
                  <a:close/>
                  <a:moveTo>
                    <a:pt x="1673225" y="372491"/>
                  </a:moveTo>
                  <a:cubicBezTo>
                    <a:pt x="1695958" y="384175"/>
                    <a:pt x="1718437" y="396240"/>
                    <a:pt x="1740789" y="408686"/>
                  </a:cubicBezTo>
                  <a:lnTo>
                    <a:pt x="1728470" y="430911"/>
                  </a:lnTo>
                  <a:cubicBezTo>
                    <a:pt x="1706372" y="418592"/>
                    <a:pt x="1684147" y="406654"/>
                    <a:pt x="1661668" y="395097"/>
                  </a:cubicBezTo>
                  <a:close/>
                  <a:moveTo>
                    <a:pt x="1817370" y="482981"/>
                  </a:moveTo>
                  <a:cubicBezTo>
                    <a:pt x="1839087" y="496443"/>
                    <a:pt x="1860550" y="510159"/>
                    <a:pt x="1881886" y="524383"/>
                  </a:cubicBezTo>
                  <a:lnTo>
                    <a:pt x="1867789" y="545465"/>
                  </a:lnTo>
                  <a:cubicBezTo>
                    <a:pt x="1846707" y="531495"/>
                    <a:pt x="1825498" y="517779"/>
                    <a:pt x="1804035" y="504571"/>
                  </a:cubicBezTo>
                  <a:close/>
                  <a:moveTo>
                    <a:pt x="1952244" y="604520"/>
                  </a:moveTo>
                  <a:cubicBezTo>
                    <a:pt x="1972818" y="619633"/>
                    <a:pt x="1993138" y="635000"/>
                    <a:pt x="2013331" y="650875"/>
                  </a:cubicBezTo>
                  <a:lnTo>
                    <a:pt x="1997583" y="670814"/>
                  </a:lnTo>
                  <a:cubicBezTo>
                    <a:pt x="1977771" y="655193"/>
                    <a:pt x="1957578" y="639953"/>
                    <a:pt x="1937258" y="624967"/>
                  </a:cubicBezTo>
                  <a:close/>
                  <a:moveTo>
                    <a:pt x="2077212" y="736219"/>
                  </a:moveTo>
                  <a:cubicBezTo>
                    <a:pt x="2096516" y="752856"/>
                    <a:pt x="2115566" y="769874"/>
                    <a:pt x="2134362" y="787146"/>
                  </a:cubicBezTo>
                  <a:lnTo>
                    <a:pt x="2117090" y="805815"/>
                  </a:lnTo>
                  <a:cubicBezTo>
                    <a:pt x="2098548" y="788670"/>
                    <a:pt x="2079752" y="771906"/>
                    <a:pt x="2060575" y="755396"/>
                  </a:cubicBezTo>
                  <a:close/>
                  <a:moveTo>
                    <a:pt x="2191258" y="877443"/>
                  </a:moveTo>
                  <a:cubicBezTo>
                    <a:pt x="2209165" y="895604"/>
                    <a:pt x="2226818" y="914019"/>
                    <a:pt x="2244217" y="932815"/>
                  </a:cubicBezTo>
                  <a:lnTo>
                    <a:pt x="2225548" y="950087"/>
                  </a:lnTo>
                  <a:cubicBezTo>
                    <a:pt x="2208403" y="931545"/>
                    <a:pt x="2191004" y="913257"/>
                    <a:pt x="2173224" y="895350"/>
                  </a:cubicBezTo>
                  <a:close/>
                  <a:moveTo>
                    <a:pt x="2293747" y="1027303"/>
                  </a:moveTo>
                  <a:cubicBezTo>
                    <a:pt x="2310257" y="1046861"/>
                    <a:pt x="2326386" y="1066546"/>
                    <a:pt x="2342134" y="1086739"/>
                  </a:cubicBezTo>
                  <a:lnTo>
                    <a:pt x="2322195" y="1102487"/>
                  </a:lnTo>
                  <a:cubicBezTo>
                    <a:pt x="2306574" y="1082548"/>
                    <a:pt x="2290572" y="1062990"/>
                    <a:pt x="2274316" y="1043686"/>
                  </a:cubicBezTo>
                  <a:close/>
                  <a:moveTo>
                    <a:pt x="2384044" y="1184783"/>
                  </a:moveTo>
                  <a:cubicBezTo>
                    <a:pt x="2398903" y="1205484"/>
                    <a:pt x="2413508" y="1226566"/>
                    <a:pt x="2427732" y="1247902"/>
                  </a:cubicBezTo>
                  <a:lnTo>
                    <a:pt x="2406650" y="1261999"/>
                  </a:lnTo>
                  <a:cubicBezTo>
                    <a:pt x="2392553" y="1240917"/>
                    <a:pt x="2378202" y="1220089"/>
                    <a:pt x="2363470" y="1199515"/>
                  </a:cubicBezTo>
                  <a:close/>
                  <a:moveTo>
                    <a:pt x="2461768" y="1348867"/>
                  </a:moveTo>
                  <a:cubicBezTo>
                    <a:pt x="2470150" y="1362710"/>
                    <a:pt x="2478278" y="1376553"/>
                    <a:pt x="2486279" y="1390523"/>
                  </a:cubicBezTo>
                  <a:lnTo>
                    <a:pt x="2475230" y="1396873"/>
                  </a:lnTo>
                  <a:lnTo>
                    <a:pt x="2486279" y="1390523"/>
                  </a:lnTo>
                  <a:cubicBezTo>
                    <a:pt x="2490978" y="1398778"/>
                    <a:pt x="2495677" y="1407033"/>
                    <a:pt x="2500249" y="1415288"/>
                  </a:cubicBezTo>
                  <a:lnTo>
                    <a:pt x="2478024" y="1427607"/>
                  </a:lnTo>
                  <a:cubicBezTo>
                    <a:pt x="2473452" y="1419479"/>
                    <a:pt x="2468880" y="1411224"/>
                    <a:pt x="2464181" y="1403096"/>
                  </a:cubicBezTo>
                  <a:cubicBezTo>
                    <a:pt x="2456180" y="1389253"/>
                    <a:pt x="2448179" y="1375537"/>
                    <a:pt x="2439924" y="1361821"/>
                  </a:cubicBezTo>
                  <a:close/>
                  <a:moveTo>
                    <a:pt x="2526284" y="1518539"/>
                  </a:moveTo>
                  <a:cubicBezTo>
                    <a:pt x="2537714" y="1541399"/>
                    <a:pt x="2548763" y="1564513"/>
                    <a:pt x="2559431" y="1587627"/>
                  </a:cubicBezTo>
                  <a:lnTo>
                    <a:pt x="2536317" y="1598168"/>
                  </a:lnTo>
                  <a:cubicBezTo>
                    <a:pt x="2525776" y="1575181"/>
                    <a:pt x="2514854" y="1552448"/>
                    <a:pt x="2503551" y="1529842"/>
                  </a:cubicBezTo>
                  <a:close/>
                  <a:moveTo>
                    <a:pt x="2577084" y="1692656"/>
                  </a:moveTo>
                  <a:cubicBezTo>
                    <a:pt x="2586736" y="1716405"/>
                    <a:pt x="2595880" y="1740281"/>
                    <a:pt x="2604643" y="1764284"/>
                  </a:cubicBezTo>
                  <a:lnTo>
                    <a:pt x="2580767" y="1773047"/>
                  </a:lnTo>
                  <a:cubicBezTo>
                    <a:pt x="2572131" y="1749298"/>
                    <a:pt x="2562987" y="1725803"/>
                    <a:pt x="2553462" y="1702308"/>
                  </a:cubicBezTo>
                  <a:close/>
                  <a:moveTo>
                    <a:pt x="2613914" y="1870583"/>
                  </a:moveTo>
                  <a:cubicBezTo>
                    <a:pt x="2621661" y="1894967"/>
                    <a:pt x="2628900" y="1919478"/>
                    <a:pt x="2635758" y="1943989"/>
                  </a:cubicBezTo>
                  <a:lnTo>
                    <a:pt x="2611247" y="1950847"/>
                  </a:lnTo>
                  <a:cubicBezTo>
                    <a:pt x="2604516" y="1926590"/>
                    <a:pt x="2597277" y="1902333"/>
                    <a:pt x="2589657" y="1878203"/>
                  </a:cubicBezTo>
                  <a:close/>
                  <a:moveTo>
                    <a:pt x="2636647" y="2050669"/>
                  </a:moveTo>
                  <a:cubicBezTo>
                    <a:pt x="2642362" y="2075561"/>
                    <a:pt x="2647696" y="2100580"/>
                    <a:pt x="2652522" y="2125599"/>
                  </a:cubicBezTo>
                  <a:lnTo>
                    <a:pt x="2627630" y="2130425"/>
                  </a:lnTo>
                  <a:cubicBezTo>
                    <a:pt x="2622804" y="2105660"/>
                    <a:pt x="2617597" y="2081022"/>
                    <a:pt x="2611882" y="2056384"/>
                  </a:cubicBezTo>
                  <a:close/>
                  <a:moveTo>
                    <a:pt x="2645029" y="2232025"/>
                  </a:moveTo>
                  <a:cubicBezTo>
                    <a:pt x="2648839" y="2257298"/>
                    <a:pt x="2652141" y="2282571"/>
                    <a:pt x="2654935" y="2307971"/>
                  </a:cubicBezTo>
                  <a:lnTo>
                    <a:pt x="2629662" y="2310892"/>
                  </a:lnTo>
                  <a:cubicBezTo>
                    <a:pt x="2626868" y="2285873"/>
                    <a:pt x="2623566" y="2260727"/>
                    <a:pt x="2619756" y="2235835"/>
                  </a:cubicBezTo>
                  <a:close/>
                  <a:moveTo>
                    <a:pt x="2638933" y="2413508"/>
                  </a:moveTo>
                  <a:cubicBezTo>
                    <a:pt x="2640711" y="2439035"/>
                    <a:pt x="2641981" y="2464562"/>
                    <a:pt x="2642870" y="2490089"/>
                  </a:cubicBezTo>
                  <a:lnTo>
                    <a:pt x="2617470" y="2490978"/>
                  </a:lnTo>
                  <a:cubicBezTo>
                    <a:pt x="2616581" y="2465705"/>
                    <a:pt x="2615311" y="2440559"/>
                    <a:pt x="2613533" y="2415286"/>
                  </a:cubicBezTo>
                  <a:close/>
                  <a:moveTo>
                    <a:pt x="2618613" y="2593975"/>
                  </a:moveTo>
                  <a:cubicBezTo>
                    <a:pt x="2618359" y="2619502"/>
                    <a:pt x="2617597" y="2645029"/>
                    <a:pt x="2616454" y="2670556"/>
                  </a:cubicBezTo>
                  <a:lnTo>
                    <a:pt x="2591054" y="2669413"/>
                  </a:lnTo>
                  <a:cubicBezTo>
                    <a:pt x="2592197" y="2644140"/>
                    <a:pt x="2592832" y="2618994"/>
                    <a:pt x="2593213" y="2593721"/>
                  </a:cubicBezTo>
                  <a:close/>
                  <a:moveTo>
                    <a:pt x="2584196" y="2772283"/>
                  </a:moveTo>
                  <a:cubicBezTo>
                    <a:pt x="2581910" y="2797683"/>
                    <a:pt x="2579243" y="2823083"/>
                    <a:pt x="2576068" y="2848483"/>
                  </a:cubicBezTo>
                  <a:lnTo>
                    <a:pt x="2550922" y="2845308"/>
                  </a:lnTo>
                  <a:cubicBezTo>
                    <a:pt x="2554097" y="2820289"/>
                    <a:pt x="2556764" y="2795143"/>
                    <a:pt x="2559050" y="2769997"/>
                  </a:cubicBezTo>
                  <a:close/>
                  <a:moveTo>
                    <a:pt x="2536063" y="2947289"/>
                  </a:moveTo>
                  <a:cubicBezTo>
                    <a:pt x="2531745" y="2972435"/>
                    <a:pt x="2527046" y="2997581"/>
                    <a:pt x="2521966" y="3022600"/>
                  </a:cubicBezTo>
                  <a:lnTo>
                    <a:pt x="2497074" y="3017520"/>
                  </a:lnTo>
                  <a:cubicBezTo>
                    <a:pt x="2502154" y="2992755"/>
                    <a:pt x="2506853" y="2967863"/>
                    <a:pt x="2511044" y="2942971"/>
                  </a:cubicBezTo>
                  <a:close/>
                  <a:moveTo>
                    <a:pt x="2474087" y="3117850"/>
                  </a:moveTo>
                  <a:cubicBezTo>
                    <a:pt x="2467864" y="3142615"/>
                    <a:pt x="2461133" y="3167253"/>
                    <a:pt x="2454021" y="3191764"/>
                  </a:cubicBezTo>
                  <a:lnTo>
                    <a:pt x="2429637" y="3184652"/>
                  </a:lnTo>
                  <a:cubicBezTo>
                    <a:pt x="2436622" y="3160395"/>
                    <a:pt x="2443226" y="3136011"/>
                    <a:pt x="2449449" y="3111500"/>
                  </a:cubicBezTo>
                  <a:close/>
                  <a:moveTo>
                    <a:pt x="2398776" y="3282950"/>
                  </a:moveTo>
                  <a:cubicBezTo>
                    <a:pt x="2390648" y="3307080"/>
                    <a:pt x="2382012" y="3331083"/>
                    <a:pt x="2372995" y="3354959"/>
                  </a:cubicBezTo>
                  <a:lnTo>
                    <a:pt x="2349246" y="3345942"/>
                  </a:lnTo>
                  <a:cubicBezTo>
                    <a:pt x="2358136" y="3322320"/>
                    <a:pt x="2366645" y="3298571"/>
                    <a:pt x="2374773" y="3274695"/>
                  </a:cubicBezTo>
                  <a:close/>
                  <a:moveTo>
                    <a:pt x="2310765" y="3441446"/>
                  </a:moveTo>
                  <a:cubicBezTo>
                    <a:pt x="2300732" y="3464814"/>
                    <a:pt x="2290191" y="3488182"/>
                    <a:pt x="2279269" y="3511296"/>
                  </a:cubicBezTo>
                  <a:lnTo>
                    <a:pt x="2256282" y="3500501"/>
                  </a:lnTo>
                  <a:cubicBezTo>
                    <a:pt x="2267077" y="3477641"/>
                    <a:pt x="2277364" y="3454654"/>
                    <a:pt x="2287397" y="3431413"/>
                  </a:cubicBezTo>
                  <a:close/>
                  <a:moveTo>
                    <a:pt x="2210308" y="3592576"/>
                  </a:moveTo>
                  <a:cubicBezTo>
                    <a:pt x="2198370" y="3615182"/>
                    <a:pt x="2186051" y="3637534"/>
                    <a:pt x="2173351" y="3659759"/>
                  </a:cubicBezTo>
                  <a:lnTo>
                    <a:pt x="2151253" y="3647186"/>
                  </a:lnTo>
                  <a:cubicBezTo>
                    <a:pt x="2163826" y="3625215"/>
                    <a:pt x="2176018" y="3602990"/>
                    <a:pt x="2187702" y="3580765"/>
                  </a:cubicBezTo>
                  <a:close/>
                  <a:moveTo>
                    <a:pt x="2098040" y="3735705"/>
                  </a:moveTo>
                  <a:cubicBezTo>
                    <a:pt x="2084324" y="3757295"/>
                    <a:pt x="2070354" y="3778631"/>
                    <a:pt x="2056003" y="3799586"/>
                  </a:cubicBezTo>
                  <a:lnTo>
                    <a:pt x="2035048" y="3785235"/>
                  </a:lnTo>
                  <a:cubicBezTo>
                    <a:pt x="2049272" y="3764407"/>
                    <a:pt x="2063115" y="3743325"/>
                    <a:pt x="2076577" y="3721989"/>
                  </a:cubicBezTo>
                  <a:close/>
                  <a:moveTo>
                    <a:pt x="1975104" y="3869055"/>
                  </a:moveTo>
                  <a:cubicBezTo>
                    <a:pt x="1959737" y="3889502"/>
                    <a:pt x="1944116" y="3909695"/>
                    <a:pt x="1928114" y="3929507"/>
                  </a:cubicBezTo>
                  <a:lnTo>
                    <a:pt x="1908302" y="3913632"/>
                  </a:lnTo>
                  <a:cubicBezTo>
                    <a:pt x="1924050" y="3893947"/>
                    <a:pt x="1939544" y="3874008"/>
                    <a:pt x="1954784" y="3853815"/>
                  </a:cubicBezTo>
                  <a:close/>
                  <a:moveTo>
                    <a:pt x="1842008" y="3992372"/>
                  </a:moveTo>
                  <a:cubicBezTo>
                    <a:pt x="1825117" y="4011549"/>
                    <a:pt x="1807845" y="4030472"/>
                    <a:pt x="1790319" y="4049014"/>
                  </a:cubicBezTo>
                  <a:lnTo>
                    <a:pt x="1771904" y="4031615"/>
                  </a:lnTo>
                  <a:cubicBezTo>
                    <a:pt x="1789176" y="4013200"/>
                    <a:pt x="1806321" y="3994531"/>
                    <a:pt x="1822958" y="3975608"/>
                  </a:cubicBezTo>
                  <a:close/>
                  <a:moveTo>
                    <a:pt x="1699514" y="4104894"/>
                  </a:moveTo>
                  <a:cubicBezTo>
                    <a:pt x="1681099" y="4122674"/>
                    <a:pt x="1662430" y="4140200"/>
                    <a:pt x="1643507" y="4157218"/>
                  </a:cubicBezTo>
                  <a:lnTo>
                    <a:pt x="1626489" y="4138422"/>
                  </a:lnTo>
                  <a:cubicBezTo>
                    <a:pt x="1645158" y="4121531"/>
                    <a:pt x="1663700" y="4104259"/>
                    <a:pt x="1681861" y="4086606"/>
                  </a:cubicBezTo>
                  <a:close/>
                  <a:moveTo>
                    <a:pt x="1548638" y="4205732"/>
                  </a:moveTo>
                  <a:cubicBezTo>
                    <a:pt x="1528953" y="4221988"/>
                    <a:pt x="1509014" y="4237863"/>
                    <a:pt x="1488694" y="4253484"/>
                  </a:cubicBezTo>
                  <a:lnTo>
                    <a:pt x="1473200" y="4233418"/>
                  </a:lnTo>
                  <a:cubicBezTo>
                    <a:pt x="1493139" y="4218051"/>
                    <a:pt x="1512951" y="4202303"/>
                    <a:pt x="1532382" y="4186174"/>
                  </a:cubicBezTo>
                  <a:close/>
                  <a:moveTo>
                    <a:pt x="1390142" y="4294378"/>
                  </a:moveTo>
                  <a:cubicBezTo>
                    <a:pt x="1369187" y="4308983"/>
                    <a:pt x="1348105" y="4323334"/>
                    <a:pt x="1326642" y="4337304"/>
                  </a:cubicBezTo>
                  <a:lnTo>
                    <a:pt x="1312799" y="4315968"/>
                  </a:lnTo>
                  <a:cubicBezTo>
                    <a:pt x="1334008" y="4302252"/>
                    <a:pt x="1354836" y="4288028"/>
                    <a:pt x="1375537" y="4273550"/>
                  </a:cubicBezTo>
                  <a:close/>
                  <a:moveTo>
                    <a:pt x="1225169" y="4370197"/>
                  </a:moveTo>
                  <a:cubicBezTo>
                    <a:pt x="1203198" y="4383151"/>
                    <a:pt x="1180973" y="4395724"/>
                    <a:pt x="1158494" y="4407916"/>
                  </a:cubicBezTo>
                  <a:lnTo>
                    <a:pt x="1146302" y="4385564"/>
                  </a:lnTo>
                  <a:cubicBezTo>
                    <a:pt x="1168527" y="4373499"/>
                    <a:pt x="1190498" y="4361053"/>
                    <a:pt x="1212215" y="4348226"/>
                  </a:cubicBezTo>
                  <a:close/>
                  <a:moveTo>
                    <a:pt x="1054735" y="4432808"/>
                  </a:moveTo>
                  <a:cubicBezTo>
                    <a:pt x="1031748" y="4443984"/>
                    <a:pt x="1008634" y="4454779"/>
                    <a:pt x="985266" y="4465193"/>
                  </a:cubicBezTo>
                  <a:lnTo>
                    <a:pt x="974979" y="4441952"/>
                  </a:lnTo>
                  <a:cubicBezTo>
                    <a:pt x="998093" y="4431665"/>
                    <a:pt x="1020953" y="4420997"/>
                    <a:pt x="1043686" y="4409948"/>
                  </a:cubicBezTo>
                  <a:close/>
                  <a:moveTo>
                    <a:pt x="879983" y="4481830"/>
                  </a:moveTo>
                  <a:cubicBezTo>
                    <a:pt x="856234" y="4491101"/>
                    <a:pt x="832231" y="4500118"/>
                    <a:pt x="808228" y="4508627"/>
                  </a:cubicBezTo>
                  <a:lnTo>
                    <a:pt x="799719" y="4484624"/>
                  </a:lnTo>
                  <a:cubicBezTo>
                    <a:pt x="823595" y="4476242"/>
                    <a:pt x="847217" y="4467352"/>
                    <a:pt x="870712" y="4458081"/>
                  </a:cubicBezTo>
                  <a:close/>
                  <a:moveTo>
                    <a:pt x="701929" y="4516755"/>
                  </a:moveTo>
                  <a:cubicBezTo>
                    <a:pt x="677545" y="4524121"/>
                    <a:pt x="652907" y="4531233"/>
                    <a:pt x="628142" y="4537837"/>
                  </a:cubicBezTo>
                  <a:lnTo>
                    <a:pt x="621538" y="4513326"/>
                  </a:lnTo>
                  <a:cubicBezTo>
                    <a:pt x="645922" y="4506849"/>
                    <a:pt x="670306" y="4499864"/>
                    <a:pt x="694436" y="4492498"/>
                  </a:cubicBezTo>
                  <a:close/>
                  <a:moveTo>
                    <a:pt x="521462" y="4537583"/>
                  </a:moveTo>
                  <a:cubicBezTo>
                    <a:pt x="496570" y="4543044"/>
                    <a:pt x="471424" y="4548124"/>
                    <a:pt x="446278" y="4552696"/>
                  </a:cubicBezTo>
                  <a:lnTo>
                    <a:pt x="441706" y="4527677"/>
                  </a:lnTo>
                  <a:cubicBezTo>
                    <a:pt x="466598" y="4523105"/>
                    <a:pt x="491363" y="4518152"/>
                    <a:pt x="516001" y="4512691"/>
                  </a:cubicBezTo>
                  <a:close/>
                  <a:moveTo>
                    <a:pt x="339979" y="4544060"/>
                  </a:moveTo>
                  <a:cubicBezTo>
                    <a:pt x="314706" y="4547489"/>
                    <a:pt x="289433" y="4550537"/>
                    <a:pt x="263906" y="4553204"/>
                  </a:cubicBezTo>
                  <a:lnTo>
                    <a:pt x="261366" y="4527931"/>
                  </a:lnTo>
                  <a:cubicBezTo>
                    <a:pt x="286512" y="4525391"/>
                    <a:pt x="311531" y="4522343"/>
                    <a:pt x="336550" y="4518914"/>
                  </a:cubicBezTo>
                  <a:close/>
                  <a:moveTo>
                    <a:pt x="158623" y="4536186"/>
                  </a:moveTo>
                  <a:cubicBezTo>
                    <a:pt x="133223" y="4537583"/>
                    <a:pt x="107696" y="4538726"/>
                    <a:pt x="82169" y="4539234"/>
                  </a:cubicBezTo>
                  <a:lnTo>
                    <a:pt x="81534" y="4513834"/>
                  </a:lnTo>
                  <a:cubicBezTo>
                    <a:pt x="106807" y="4513199"/>
                    <a:pt x="131953" y="4512183"/>
                    <a:pt x="157099" y="4510786"/>
                  </a:cubicBezTo>
                  <a:close/>
                  <a:moveTo>
                    <a:pt x="0" y="4467860"/>
                  </a:moveTo>
                  <a:lnTo>
                    <a:pt x="508" y="4391660"/>
                  </a:lnTo>
                  <a:lnTo>
                    <a:pt x="25908" y="4391787"/>
                  </a:lnTo>
                  <a:lnTo>
                    <a:pt x="25400" y="4467987"/>
                  </a:lnTo>
                  <a:close/>
                  <a:moveTo>
                    <a:pt x="26543" y="4290187"/>
                  </a:moveTo>
                  <a:lnTo>
                    <a:pt x="27051" y="4213987"/>
                  </a:lnTo>
                  <a:lnTo>
                    <a:pt x="52451" y="4214114"/>
                  </a:lnTo>
                  <a:lnTo>
                    <a:pt x="51943" y="4290314"/>
                  </a:lnTo>
                  <a:close/>
                  <a:moveTo>
                    <a:pt x="53086" y="4112514"/>
                  </a:moveTo>
                  <a:lnTo>
                    <a:pt x="53594" y="4036314"/>
                  </a:lnTo>
                  <a:lnTo>
                    <a:pt x="78994" y="4036441"/>
                  </a:lnTo>
                  <a:lnTo>
                    <a:pt x="78486" y="4112641"/>
                  </a:lnTo>
                  <a:close/>
                  <a:moveTo>
                    <a:pt x="79629" y="3934841"/>
                  </a:moveTo>
                  <a:lnTo>
                    <a:pt x="80137" y="3858641"/>
                  </a:lnTo>
                  <a:lnTo>
                    <a:pt x="105537" y="3858768"/>
                  </a:lnTo>
                  <a:lnTo>
                    <a:pt x="105029" y="3934968"/>
                  </a:lnTo>
                  <a:close/>
                  <a:moveTo>
                    <a:pt x="106172" y="3757168"/>
                  </a:moveTo>
                  <a:lnTo>
                    <a:pt x="106680" y="3680968"/>
                  </a:lnTo>
                  <a:lnTo>
                    <a:pt x="132080" y="3681095"/>
                  </a:lnTo>
                  <a:lnTo>
                    <a:pt x="131572" y="3757295"/>
                  </a:lnTo>
                  <a:close/>
                  <a:moveTo>
                    <a:pt x="132715" y="3579495"/>
                  </a:moveTo>
                  <a:lnTo>
                    <a:pt x="133223" y="3503295"/>
                  </a:lnTo>
                  <a:lnTo>
                    <a:pt x="158623" y="3503422"/>
                  </a:lnTo>
                  <a:lnTo>
                    <a:pt x="158115" y="3579622"/>
                  </a:lnTo>
                  <a:close/>
                  <a:moveTo>
                    <a:pt x="159258" y="3401822"/>
                  </a:moveTo>
                  <a:lnTo>
                    <a:pt x="159766" y="3325622"/>
                  </a:lnTo>
                  <a:lnTo>
                    <a:pt x="185166" y="3325749"/>
                  </a:lnTo>
                  <a:lnTo>
                    <a:pt x="184658" y="3401949"/>
                  </a:lnTo>
                  <a:close/>
                  <a:moveTo>
                    <a:pt x="185801" y="3224149"/>
                  </a:moveTo>
                  <a:lnTo>
                    <a:pt x="186309" y="3147949"/>
                  </a:lnTo>
                  <a:lnTo>
                    <a:pt x="211709" y="3148076"/>
                  </a:lnTo>
                  <a:lnTo>
                    <a:pt x="211201" y="3224276"/>
                  </a:lnTo>
                  <a:close/>
                  <a:moveTo>
                    <a:pt x="212344" y="3046476"/>
                  </a:moveTo>
                  <a:lnTo>
                    <a:pt x="212852" y="2970276"/>
                  </a:lnTo>
                  <a:lnTo>
                    <a:pt x="238252" y="2970403"/>
                  </a:lnTo>
                  <a:lnTo>
                    <a:pt x="237744" y="3046603"/>
                  </a:lnTo>
                  <a:close/>
                  <a:moveTo>
                    <a:pt x="238887" y="2868803"/>
                  </a:moveTo>
                  <a:lnTo>
                    <a:pt x="239395" y="2792603"/>
                  </a:lnTo>
                  <a:lnTo>
                    <a:pt x="264795" y="2792730"/>
                  </a:lnTo>
                  <a:lnTo>
                    <a:pt x="264287" y="2868930"/>
                  </a:lnTo>
                  <a:close/>
                  <a:moveTo>
                    <a:pt x="265430" y="2691130"/>
                  </a:moveTo>
                  <a:lnTo>
                    <a:pt x="265938" y="2614930"/>
                  </a:lnTo>
                  <a:lnTo>
                    <a:pt x="291338" y="2615057"/>
                  </a:lnTo>
                  <a:lnTo>
                    <a:pt x="290830" y="2691257"/>
                  </a:lnTo>
                  <a:close/>
                  <a:moveTo>
                    <a:pt x="291973" y="2513457"/>
                  </a:moveTo>
                  <a:lnTo>
                    <a:pt x="292481" y="2437257"/>
                  </a:lnTo>
                  <a:lnTo>
                    <a:pt x="317881" y="2437384"/>
                  </a:lnTo>
                  <a:lnTo>
                    <a:pt x="317373" y="2513584"/>
                  </a:lnTo>
                  <a:close/>
                  <a:moveTo>
                    <a:pt x="318516" y="2335784"/>
                  </a:moveTo>
                  <a:lnTo>
                    <a:pt x="319024" y="2259584"/>
                  </a:lnTo>
                  <a:lnTo>
                    <a:pt x="344424" y="2259711"/>
                  </a:lnTo>
                  <a:lnTo>
                    <a:pt x="343916" y="2335911"/>
                  </a:lnTo>
                  <a:close/>
                  <a:moveTo>
                    <a:pt x="344424" y="2158238"/>
                  </a:moveTo>
                  <a:lnTo>
                    <a:pt x="344424" y="2082038"/>
                  </a:lnTo>
                  <a:lnTo>
                    <a:pt x="369824" y="2082038"/>
                  </a:lnTo>
                  <a:lnTo>
                    <a:pt x="369824" y="2158238"/>
                  </a:lnTo>
                  <a:close/>
                  <a:moveTo>
                    <a:pt x="369824" y="1980438"/>
                  </a:moveTo>
                  <a:lnTo>
                    <a:pt x="369824" y="1904238"/>
                  </a:lnTo>
                  <a:lnTo>
                    <a:pt x="395224" y="1904238"/>
                  </a:lnTo>
                  <a:lnTo>
                    <a:pt x="395224" y="1980438"/>
                  </a:lnTo>
                  <a:close/>
                  <a:moveTo>
                    <a:pt x="395224" y="1802638"/>
                  </a:moveTo>
                  <a:lnTo>
                    <a:pt x="395224" y="1726438"/>
                  </a:lnTo>
                  <a:lnTo>
                    <a:pt x="420624" y="1726438"/>
                  </a:lnTo>
                  <a:lnTo>
                    <a:pt x="420624" y="1802638"/>
                  </a:lnTo>
                  <a:close/>
                  <a:moveTo>
                    <a:pt x="420624" y="1624838"/>
                  </a:moveTo>
                  <a:lnTo>
                    <a:pt x="420624" y="1548638"/>
                  </a:lnTo>
                  <a:lnTo>
                    <a:pt x="446024" y="1548638"/>
                  </a:lnTo>
                  <a:lnTo>
                    <a:pt x="446024" y="1624838"/>
                  </a:lnTo>
                  <a:close/>
                  <a:moveTo>
                    <a:pt x="446024" y="1447038"/>
                  </a:moveTo>
                  <a:lnTo>
                    <a:pt x="446024" y="1370838"/>
                  </a:lnTo>
                  <a:lnTo>
                    <a:pt x="471424" y="1370838"/>
                  </a:lnTo>
                  <a:lnTo>
                    <a:pt x="471424" y="1447038"/>
                  </a:lnTo>
                  <a:close/>
                  <a:moveTo>
                    <a:pt x="471424" y="1269238"/>
                  </a:moveTo>
                  <a:lnTo>
                    <a:pt x="471424" y="1193038"/>
                  </a:lnTo>
                  <a:lnTo>
                    <a:pt x="496824" y="1193038"/>
                  </a:lnTo>
                  <a:lnTo>
                    <a:pt x="496824" y="1269238"/>
                  </a:lnTo>
                  <a:close/>
                  <a:moveTo>
                    <a:pt x="496824" y="1091438"/>
                  </a:moveTo>
                  <a:lnTo>
                    <a:pt x="496824" y="1015238"/>
                  </a:lnTo>
                  <a:lnTo>
                    <a:pt x="522224" y="1015238"/>
                  </a:lnTo>
                  <a:lnTo>
                    <a:pt x="522224" y="1091438"/>
                  </a:lnTo>
                  <a:close/>
                  <a:moveTo>
                    <a:pt x="522224" y="913638"/>
                  </a:moveTo>
                  <a:lnTo>
                    <a:pt x="522224" y="837438"/>
                  </a:lnTo>
                  <a:lnTo>
                    <a:pt x="547624" y="837438"/>
                  </a:lnTo>
                  <a:lnTo>
                    <a:pt x="547624" y="913638"/>
                  </a:lnTo>
                  <a:close/>
                  <a:moveTo>
                    <a:pt x="547624" y="735838"/>
                  </a:moveTo>
                  <a:lnTo>
                    <a:pt x="547624" y="659638"/>
                  </a:lnTo>
                  <a:lnTo>
                    <a:pt x="573024" y="659638"/>
                  </a:lnTo>
                  <a:lnTo>
                    <a:pt x="573024" y="735838"/>
                  </a:lnTo>
                  <a:close/>
                  <a:moveTo>
                    <a:pt x="573024" y="558038"/>
                  </a:moveTo>
                  <a:lnTo>
                    <a:pt x="573024" y="481838"/>
                  </a:lnTo>
                  <a:lnTo>
                    <a:pt x="598424" y="481838"/>
                  </a:lnTo>
                  <a:lnTo>
                    <a:pt x="598424" y="558038"/>
                  </a:lnTo>
                  <a:close/>
                  <a:moveTo>
                    <a:pt x="598424" y="380238"/>
                  </a:moveTo>
                  <a:lnTo>
                    <a:pt x="598424" y="304038"/>
                  </a:lnTo>
                  <a:lnTo>
                    <a:pt x="623824" y="304038"/>
                  </a:lnTo>
                  <a:lnTo>
                    <a:pt x="623824" y="380238"/>
                  </a:lnTo>
                  <a:close/>
                  <a:moveTo>
                    <a:pt x="623824" y="202438"/>
                  </a:moveTo>
                  <a:lnTo>
                    <a:pt x="623824" y="126238"/>
                  </a:lnTo>
                  <a:lnTo>
                    <a:pt x="649224" y="126238"/>
                  </a:lnTo>
                  <a:lnTo>
                    <a:pt x="649224" y="202438"/>
                  </a:lnTo>
                  <a:close/>
                  <a:moveTo>
                    <a:pt x="649224" y="24638"/>
                  </a:moveTo>
                  <a:lnTo>
                    <a:pt x="649224" y="12700"/>
                  </a:lnTo>
                  <a:cubicBezTo>
                    <a:pt x="649224" y="9271"/>
                    <a:pt x="650621" y="6096"/>
                    <a:pt x="652907" y="3683"/>
                  </a:cubicBezTo>
                  <a:cubicBezTo>
                    <a:pt x="655193" y="1270"/>
                    <a:pt x="658495" y="0"/>
                    <a:pt x="661924" y="0"/>
                  </a:cubicBezTo>
                  <a:lnTo>
                    <a:pt x="661924" y="12700"/>
                  </a:lnTo>
                  <a:lnTo>
                    <a:pt x="661924" y="0"/>
                  </a:lnTo>
                  <a:cubicBezTo>
                    <a:pt x="687578" y="0"/>
                    <a:pt x="713232" y="381"/>
                    <a:pt x="738759" y="1270"/>
                  </a:cubicBezTo>
                  <a:lnTo>
                    <a:pt x="737870" y="26670"/>
                  </a:lnTo>
                  <a:cubicBezTo>
                    <a:pt x="712597" y="25781"/>
                    <a:pt x="687324" y="25400"/>
                    <a:pt x="661924" y="25400"/>
                  </a:cubicBezTo>
                  <a:lnTo>
                    <a:pt x="661924" y="12700"/>
                  </a:lnTo>
                  <a:lnTo>
                    <a:pt x="674624" y="12700"/>
                  </a:lnTo>
                  <a:lnTo>
                    <a:pt x="674624" y="306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672717" y="0"/>
              <a:ext cx="2573401" cy="4553204"/>
            </a:xfrm>
            <a:custGeom>
              <a:avLst/>
              <a:gdLst/>
              <a:ahLst/>
              <a:cxnLst/>
              <a:rect r="r" b="b" t="t" l="l"/>
              <a:pathLst>
                <a:path h="4553204" w="2573401">
                  <a:moveTo>
                    <a:pt x="767080" y="7112"/>
                  </a:moveTo>
                  <a:cubicBezTo>
                    <a:pt x="792607" y="9144"/>
                    <a:pt x="818007" y="11557"/>
                    <a:pt x="843407" y="14478"/>
                  </a:cubicBezTo>
                  <a:lnTo>
                    <a:pt x="840486" y="39751"/>
                  </a:lnTo>
                  <a:cubicBezTo>
                    <a:pt x="815467" y="36957"/>
                    <a:pt x="790321" y="34544"/>
                    <a:pt x="765048" y="32512"/>
                  </a:cubicBezTo>
                  <a:close/>
                  <a:moveTo>
                    <a:pt x="942594" y="53594"/>
                  </a:moveTo>
                  <a:cubicBezTo>
                    <a:pt x="967867" y="57658"/>
                    <a:pt x="993013" y="62103"/>
                    <a:pt x="1018032" y="66929"/>
                  </a:cubicBezTo>
                  <a:lnTo>
                    <a:pt x="1013206" y="91821"/>
                  </a:lnTo>
                  <a:cubicBezTo>
                    <a:pt x="988441" y="86995"/>
                    <a:pt x="963676" y="82677"/>
                    <a:pt x="938657" y="78613"/>
                  </a:cubicBezTo>
                  <a:close/>
                  <a:moveTo>
                    <a:pt x="1113917" y="113665"/>
                  </a:moveTo>
                  <a:cubicBezTo>
                    <a:pt x="1138809" y="119634"/>
                    <a:pt x="1163447" y="126111"/>
                    <a:pt x="1188085" y="132969"/>
                  </a:cubicBezTo>
                  <a:lnTo>
                    <a:pt x="1181227" y="157480"/>
                  </a:lnTo>
                  <a:cubicBezTo>
                    <a:pt x="1156970" y="150749"/>
                    <a:pt x="1132459" y="144399"/>
                    <a:pt x="1107948" y="138430"/>
                  </a:cubicBezTo>
                  <a:close/>
                  <a:moveTo>
                    <a:pt x="1279906" y="187325"/>
                  </a:moveTo>
                  <a:cubicBezTo>
                    <a:pt x="1304163" y="195326"/>
                    <a:pt x="1328293" y="203581"/>
                    <a:pt x="1352296" y="212344"/>
                  </a:cubicBezTo>
                  <a:lnTo>
                    <a:pt x="1343533" y="236220"/>
                  </a:lnTo>
                  <a:cubicBezTo>
                    <a:pt x="1319784" y="227584"/>
                    <a:pt x="1295908" y="219329"/>
                    <a:pt x="1271905" y="211455"/>
                  </a:cubicBezTo>
                  <a:close/>
                  <a:moveTo>
                    <a:pt x="1439418" y="273685"/>
                  </a:moveTo>
                  <a:cubicBezTo>
                    <a:pt x="1463040" y="283591"/>
                    <a:pt x="1486408" y="293751"/>
                    <a:pt x="1509649" y="304419"/>
                  </a:cubicBezTo>
                  <a:lnTo>
                    <a:pt x="1499108" y="327533"/>
                  </a:lnTo>
                  <a:cubicBezTo>
                    <a:pt x="1476121" y="316992"/>
                    <a:pt x="1453007" y="306832"/>
                    <a:pt x="1429639" y="297180"/>
                  </a:cubicBezTo>
                  <a:close/>
                  <a:moveTo>
                    <a:pt x="1591691" y="372491"/>
                  </a:moveTo>
                  <a:cubicBezTo>
                    <a:pt x="1614424" y="384175"/>
                    <a:pt x="1636903" y="396240"/>
                    <a:pt x="1659255" y="408686"/>
                  </a:cubicBezTo>
                  <a:lnTo>
                    <a:pt x="1646936" y="430911"/>
                  </a:lnTo>
                  <a:cubicBezTo>
                    <a:pt x="1624838" y="418592"/>
                    <a:pt x="1602613" y="406654"/>
                    <a:pt x="1580134" y="395097"/>
                  </a:cubicBezTo>
                  <a:close/>
                  <a:moveTo>
                    <a:pt x="1735836" y="482981"/>
                  </a:moveTo>
                  <a:cubicBezTo>
                    <a:pt x="1757553" y="496443"/>
                    <a:pt x="1779016" y="510159"/>
                    <a:pt x="1800352" y="524383"/>
                  </a:cubicBezTo>
                  <a:lnTo>
                    <a:pt x="1786255" y="545465"/>
                  </a:lnTo>
                  <a:cubicBezTo>
                    <a:pt x="1765173" y="531495"/>
                    <a:pt x="1743964" y="517779"/>
                    <a:pt x="1722501" y="504571"/>
                  </a:cubicBezTo>
                  <a:close/>
                  <a:moveTo>
                    <a:pt x="1870710" y="604520"/>
                  </a:moveTo>
                  <a:cubicBezTo>
                    <a:pt x="1891284" y="619633"/>
                    <a:pt x="1911604" y="635000"/>
                    <a:pt x="1931797" y="650875"/>
                  </a:cubicBezTo>
                  <a:lnTo>
                    <a:pt x="1916049" y="670814"/>
                  </a:lnTo>
                  <a:cubicBezTo>
                    <a:pt x="1896237" y="655193"/>
                    <a:pt x="1876044" y="639953"/>
                    <a:pt x="1855724" y="624967"/>
                  </a:cubicBezTo>
                  <a:close/>
                  <a:moveTo>
                    <a:pt x="1995678" y="736219"/>
                  </a:moveTo>
                  <a:cubicBezTo>
                    <a:pt x="2014982" y="752856"/>
                    <a:pt x="2034032" y="769874"/>
                    <a:pt x="2052828" y="787146"/>
                  </a:cubicBezTo>
                  <a:lnTo>
                    <a:pt x="2035556" y="805815"/>
                  </a:lnTo>
                  <a:cubicBezTo>
                    <a:pt x="2017014" y="788670"/>
                    <a:pt x="1998218" y="771906"/>
                    <a:pt x="1979041" y="755396"/>
                  </a:cubicBezTo>
                  <a:close/>
                  <a:moveTo>
                    <a:pt x="2109724" y="877443"/>
                  </a:moveTo>
                  <a:cubicBezTo>
                    <a:pt x="2127631" y="895604"/>
                    <a:pt x="2145284" y="914019"/>
                    <a:pt x="2162683" y="932815"/>
                  </a:cubicBezTo>
                  <a:lnTo>
                    <a:pt x="2144014" y="950087"/>
                  </a:lnTo>
                  <a:cubicBezTo>
                    <a:pt x="2126869" y="931545"/>
                    <a:pt x="2109470" y="913257"/>
                    <a:pt x="2091690" y="895350"/>
                  </a:cubicBezTo>
                  <a:close/>
                  <a:moveTo>
                    <a:pt x="2212213" y="1027303"/>
                  </a:moveTo>
                  <a:cubicBezTo>
                    <a:pt x="2228723" y="1046861"/>
                    <a:pt x="2244852" y="1066546"/>
                    <a:pt x="2260600" y="1086739"/>
                  </a:cubicBezTo>
                  <a:lnTo>
                    <a:pt x="2240661" y="1102487"/>
                  </a:lnTo>
                  <a:cubicBezTo>
                    <a:pt x="2225040" y="1082548"/>
                    <a:pt x="2209038" y="1062990"/>
                    <a:pt x="2192782" y="1043686"/>
                  </a:cubicBezTo>
                  <a:close/>
                  <a:moveTo>
                    <a:pt x="2302510" y="1184783"/>
                  </a:moveTo>
                  <a:cubicBezTo>
                    <a:pt x="2317369" y="1205484"/>
                    <a:pt x="2331974" y="1226566"/>
                    <a:pt x="2346198" y="1247902"/>
                  </a:cubicBezTo>
                  <a:lnTo>
                    <a:pt x="2325116" y="1261999"/>
                  </a:lnTo>
                  <a:cubicBezTo>
                    <a:pt x="2311019" y="1240917"/>
                    <a:pt x="2296668" y="1220089"/>
                    <a:pt x="2281936" y="1199515"/>
                  </a:cubicBezTo>
                  <a:close/>
                  <a:moveTo>
                    <a:pt x="2380234" y="1348867"/>
                  </a:moveTo>
                  <a:cubicBezTo>
                    <a:pt x="2388616" y="1362710"/>
                    <a:pt x="2396744" y="1376553"/>
                    <a:pt x="2404745" y="1390523"/>
                  </a:cubicBezTo>
                  <a:lnTo>
                    <a:pt x="2393696" y="1396873"/>
                  </a:lnTo>
                  <a:lnTo>
                    <a:pt x="2404745" y="1390523"/>
                  </a:lnTo>
                  <a:cubicBezTo>
                    <a:pt x="2409444" y="1398778"/>
                    <a:pt x="2414143" y="1407033"/>
                    <a:pt x="2418715" y="1415288"/>
                  </a:cubicBezTo>
                  <a:lnTo>
                    <a:pt x="2396490" y="1427607"/>
                  </a:lnTo>
                  <a:cubicBezTo>
                    <a:pt x="2391918" y="1419479"/>
                    <a:pt x="2387346" y="1411224"/>
                    <a:pt x="2382647" y="1403096"/>
                  </a:cubicBezTo>
                  <a:cubicBezTo>
                    <a:pt x="2374646" y="1389253"/>
                    <a:pt x="2366645" y="1375537"/>
                    <a:pt x="2358390" y="1361821"/>
                  </a:cubicBezTo>
                  <a:close/>
                  <a:moveTo>
                    <a:pt x="2444750" y="1518539"/>
                  </a:moveTo>
                  <a:cubicBezTo>
                    <a:pt x="2456180" y="1541399"/>
                    <a:pt x="2467229" y="1564513"/>
                    <a:pt x="2477897" y="1587627"/>
                  </a:cubicBezTo>
                  <a:lnTo>
                    <a:pt x="2454783" y="1598168"/>
                  </a:lnTo>
                  <a:cubicBezTo>
                    <a:pt x="2444242" y="1575181"/>
                    <a:pt x="2433320" y="1552448"/>
                    <a:pt x="2422017" y="1529842"/>
                  </a:cubicBezTo>
                  <a:close/>
                  <a:moveTo>
                    <a:pt x="2495550" y="1692656"/>
                  </a:moveTo>
                  <a:cubicBezTo>
                    <a:pt x="2505202" y="1716405"/>
                    <a:pt x="2514346" y="1740281"/>
                    <a:pt x="2523109" y="1764284"/>
                  </a:cubicBezTo>
                  <a:lnTo>
                    <a:pt x="2499233" y="1773047"/>
                  </a:lnTo>
                  <a:cubicBezTo>
                    <a:pt x="2490597" y="1749298"/>
                    <a:pt x="2481453" y="1725803"/>
                    <a:pt x="2471928" y="1702308"/>
                  </a:cubicBezTo>
                  <a:close/>
                  <a:moveTo>
                    <a:pt x="2532380" y="1870583"/>
                  </a:moveTo>
                  <a:cubicBezTo>
                    <a:pt x="2540127" y="1894967"/>
                    <a:pt x="2547366" y="1919478"/>
                    <a:pt x="2554224" y="1943989"/>
                  </a:cubicBezTo>
                  <a:lnTo>
                    <a:pt x="2529713" y="1950847"/>
                  </a:lnTo>
                  <a:cubicBezTo>
                    <a:pt x="2522982" y="1926590"/>
                    <a:pt x="2515743" y="1902333"/>
                    <a:pt x="2508123" y="1878203"/>
                  </a:cubicBezTo>
                  <a:close/>
                  <a:moveTo>
                    <a:pt x="2555113" y="2050669"/>
                  </a:moveTo>
                  <a:cubicBezTo>
                    <a:pt x="2560828" y="2075561"/>
                    <a:pt x="2566162" y="2100580"/>
                    <a:pt x="2570988" y="2125599"/>
                  </a:cubicBezTo>
                  <a:lnTo>
                    <a:pt x="2546096" y="2130425"/>
                  </a:lnTo>
                  <a:cubicBezTo>
                    <a:pt x="2541270" y="2105660"/>
                    <a:pt x="2536063" y="2081022"/>
                    <a:pt x="2530348" y="2056384"/>
                  </a:cubicBezTo>
                  <a:close/>
                  <a:moveTo>
                    <a:pt x="2563495" y="2232025"/>
                  </a:moveTo>
                  <a:cubicBezTo>
                    <a:pt x="2567305" y="2257298"/>
                    <a:pt x="2570607" y="2282571"/>
                    <a:pt x="2573401" y="2307971"/>
                  </a:cubicBezTo>
                  <a:lnTo>
                    <a:pt x="2548128" y="2310892"/>
                  </a:lnTo>
                  <a:cubicBezTo>
                    <a:pt x="2545334" y="2285873"/>
                    <a:pt x="2542032" y="2260727"/>
                    <a:pt x="2538222" y="2235835"/>
                  </a:cubicBezTo>
                  <a:close/>
                  <a:moveTo>
                    <a:pt x="2557399" y="2413508"/>
                  </a:moveTo>
                  <a:cubicBezTo>
                    <a:pt x="2559177" y="2439035"/>
                    <a:pt x="2560447" y="2464562"/>
                    <a:pt x="2561336" y="2490089"/>
                  </a:cubicBezTo>
                  <a:lnTo>
                    <a:pt x="2535936" y="2490978"/>
                  </a:lnTo>
                  <a:cubicBezTo>
                    <a:pt x="2535047" y="2465705"/>
                    <a:pt x="2533777" y="2440559"/>
                    <a:pt x="2531999" y="2415286"/>
                  </a:cubicBezTo>
                  <a:close/>
                  <a:moveTo>
                    <a:pt x="2537079" y="2593975"/>
                  </a:moveTo>
                  <a:cubicBezTo>
                    <a:pt x="2536825" y="2619502"/>
                    <a:pt x="2536063" y="2645029"/>
                    <a:pt x="2534920" y="2670556"/>
                  </a:cubicBezTo>
                  <a:lnTo>
                    <a:pt x="2509520" y="2669413"/>
                  </a:lnTo>
                  <a:cubicBezTo>
                    <a:pt x="2510663" y="2644140"/>
                    <a:pt x="2511298" y="2618994"/>
                    <a:pt x="2511679" y="2593721"/>
                  </a:cubicBezTo>
                  <a:close/>
                  <a:moveTo>
                    <a:pt x="2502662" y="2772283"/>
                  </a:moveTo>
                  <a:cubicBezTo>
                    <a:pt x="2500376" y="2797683"/>
                    <a:pt x="2497709" y="2823083"/>
                    <a:pt x="2494534" y="2848483"/>
                  </a:cubicBezTo>
                  <a:lnTo>
                    <a:pt x="2469388" y="2845308"/>
                  </a:lnTo>
                  <a:cubicBezTo>
                    <a:pt x="2472563" y="2820289"/>
                    <a:pt x="2475230" y="2795143"/>
                    <a:pt x="2477516" y="2769997"/>
                  </a:cubicBezTo>
                  <a:close/>
                  <a:moveTo>
                    <a:pt x="2454529" y="2947289"/>
                  </a:moveTo>
                  <a:cubicBezTo>
                    <a:pt x="2450211" y="2972435"/>
                    <a:pt x="2445512" y="2997581"/>
                    <a:pt x="2440432" y="3022600"/>
                  </a:cubicBezTo>
                  <a:lnTo>
                    <a:pt x="2415540" y="3017520"/>
                  </a:lnTo>
                  <a:cubicBezTo>
                    <a:pt x="2420620" y="2992755"/>
                    <a:pt x="2425319" y="2967863"/>
                    <a:pt x="2429510" y="2942971"/>
                  </a:cubicBezTo>
                  <a:close/>
                  <a:moveTo>
                    <a:pt x="2392553" y="3117850"/>
                  </a:moveTo>
                  <a:cubicBezTo>
                    <a:pt x="2386330" y="3142615"/>
                    <a:pt x="2379599" y="3167253"/>
                    <a:pt x="2372487" y="3191764"/>
                  </a:cubicBezTo>
                  <a:lnTo>
                    <a:pt x="2348103" y="3184652"/>
                  </a:lnTo>
                  <a:cubicBezTo>
                    <a:pt x="2355088" y="3160395"/>
                    <a:pt x="2361692" y="3136011"/>
                    <a:pt x="2367915" y="3111500"/>
                  </a:cubicBezTo>
                  <a:close/>
                  <a:moveTo>
                    <a:pt x="2317242" y="3282950"/>
                  </a:moveTo>
                  <a:cubicBezTo>
                    <a:pt x="2309114" y="3307080"/>
                    <a:pt x="2300478" y="3331083"/>
                    <a:pt x="2291461" y="3354959"/>
                  </a:cubicBezTo>
                  <a:lnTo>
                    <a:pt x="2267712" y="3345942"/>
                  </a:lnTo>
                  <a:cubicBezTo>
                    <a:pt x="2276602" y="3322320"/>
                    <a:pt x="2285111" y="3298571"/>
                    <a:pt x="2293239" y="3274695"/>
                  </a:cubicBezTo>
                  <a:close/>
                  <a:moveTo>
                    <a:pt x="2229231" y="3441446"/>
                  </a:moveTo>
                  <a:cubicBezTo>
                    <a:pt x="2219198" y="3464814"/>
                    <a:pt x="2208657" y="3488182"/>
                    <a:pt x="2197735" y="3511296"/>
                  </a:cubicBezTo>
                  <a:lnTo>
                    <a:pt x="2174748" y="3500501"/>
                  </a:lnTo>
                  <a:cubicBezTo>
                    <a:pt x="2185543" y="3477641"/>
                    <a:pt x="2195830" y="3454654"/>
                    <a:pt x="2205863" y="3431413"/>
                  </a:cubicBezTo>
                  <a:close/>
                  <a:moveTo>
                    <a:pt x="2128774" y="3592576"/>
                  </a:moveTo>
                  <a:cubicBezTo>
                    <a:pt x="2116836" y="3615182"/>
                    <a:pt x="2104517" y="3637534"/>
                    <a:pt x="2091817" y="3659759"/>
                  </a:cubicBezTo>
                  <a:lnTo>
                    <a:pt x="2069719" y="3647186"/>
                  </a:lnTo>
                  <a:cubicBezTo>
                    <a:pt x="2082292" y="3625215"/>
                    <a:pt x="2094484" y="3602990"/>
                    <a:pt x="2106168" y="3580765"/>
                  </a:cubicBezTo>
                  <a:close/>
                  <a:moveTo>
                    <a:pt x="2016506" y="3735705"/>
                  </a:moveTo>
                  <a:cubicBezTo>
                    <a:pt x="2002790" y="3757295"/>
                    <a:pt x="1988820" y="3778631"/>
                    <a:pt x="1974469" y="3799586"/>
                  </a:cubicBezTo>
                  <a:lnTo>
                    <a:pt x="1953514" y="3785235"/>
                  </a:lnTo>
                  <a:cubicBezTo>
                    <a:pt x="1967738" y="3764407"/>
                    <a:pt x="1981581" y="3743325"/>
                    <a:pt x="1995043" y="3721989"/>
                  </a:cubicBezTo>
                  <a:close/>
                  <a:moveTo>
                    <a:pt x="1893570" y="3869055"/>
                  </a:moveTo>
                  <a:cubicBezTo>
                    <a:pt x="1878203" y="3889502"/>
                    <a:pt x="1862582" y="3909695"/>
                    <a:pt x="1846580" y="3929507"/>
                  </a:cubicBezTo>
                  <a:lnTo>
                    <a:pt x="1826768" y="3913632"/>
                  </a:lnTo>
                  <a:cubicBezTo>
                    <a:pt x="1842516" y="3893947"/>
                    <a:pt x="1858010" y="3874008"/>
                    <a:pt x="1873250" y="3853815"/>
                  </a:cubicBezTo>
                  <a:close/>
                  <a:moveTo>
                    <a:pt x="1760474" y="3992372"/>
                  </a:moveTo>
                  <a:cubicBezTo>
                    <a:pt x="1743583" y="4011549"/>
                    <a:pt x="1726311" y="4030472"/>
                    <a:pt x="1708785" y="4049014"/>
                  </a:cubicBezTo>
                  <a:lnTo>
                    <a:pt x="1690370" y="4031615"/>
                  </a:lnTo>
                  <a:cubicBezTo>
                    <a:pt x="1707642" y="4013200"/>
                    <a:pt x="1724787" y="3994531"/>
                    <a:pt x="1741424" y="3975608"/>
                  </a:cubicBezTo>
                  <a:close/>
                  <a:moveTo>
                    <a:pt x="1617980" y="4104894"/>
                  </a:moveTo>
                  <a:cubicBezTo>
                    <a:pt x="1599565" y="4122674"/>
                    <a:pt x="1580896" y="4140200"/>
                    <a:pt x="1561973" y="4157218"/>
                  </a:cubicBezTo>
                  <a:lnTo>
                    <a:pt x="1544955" y="4138422"/>
                  </a:lnTo>
                  <a:cubicBezTo>
                    <a:pt x="1563624" y="4121531"/>
                    <a:pt x="1582166" y="4104259"/>
                    <a:pt x="1600327" y="4086606"/>
                  </a:cubicBezTo>
                  <a:close/>
                  <a:moveTo>
                    <a:pt x="1467104" y="4205732"/>
                  </a:moveTo>
                  <a:cubicBezTo>
                    <a:pt x="1447419" y="4221988"/>
                    <a:pt x="1427480" y="4237863"/>
                    <a:pt x="1407160" y="4253484"/>
                  </a:cubicBezTo>
                  <a:lnTo>
                    <a:pt x="1391666" y="4233418"/>
                  </a:lnTo>
                  <a:cubicBezTo>
                    <a:pt x="1411605" y="4218051"/>
                    <a:pt x="1431417" y="4202303"/>
                    <a:pt x="1450848" y="4186174"/>
                  </a:cubicBezTo>
                  <a:close/>
                  <a:moveTo>
                    <a:pt x="1308608" y="4294378"/>
                  </a:moveTo>
                  <a:cubicBezTo>
                    <a:pt x="1287653" y="4308983"/>
                    <a:pt x="1266571" y="4323334"/>
                    <a:pt x="1245108" y="4337304"/>
                  </a:cubicBezTo>
                  <a:lnTo>
                    <a:pt x="1231265" y="4315968"/>
                  </a:lnTo>
                  <a:cubicBezTo>
                    <a:pt x="1252474" y="4302252"/>
                    <a:pt x="1273302" y="4288028"/>
                    <a:pt x="1294003" y="4273550"/>
                  </a:cubicBezTo>
                  <a:close/>
                  <a:moveTo>
                    <a:pt x="1143635" y="4370197"/>
                  </a:moveTo>
                  <a:cubicBezTo>
                    <a:pt x="1121664" y="4383151"/>
                    <a:pt x="1099439" y="4395724"/>
                    <a:pt x="1076960" y="4407916"/>
                  </a:cubicBezTo>
                  <a:lnTo>
                    <a:pt x="1064768" y="4385564"/>
                  </a:lnTo>
                  <a:cubicBezTo>
                    <a:pt x="1086993" y="4373499"/>
                    <a:pt x="1108964" y="4361053"/>
                    <a:pt x="1130681" y="4348226"/>
                  </a:cubicBezTo>
                  <a:close/>
                  <a:moveTo>
                    <a:pt x="973201" y="4432808"/>
                  </a:moveTo>
                  <a:cubicBezTo>
                    <a:pt x="950214" y="4443984"/>
                    <a:pt x="927100" y="4454779"/>
                    <a:pt x="903732" y="4465193"/>
                  </a:cubicBezTo>
                  <a:lnTo>
                    <a:pt x="893445" y="4441952"/>
                  </a:lnTo>
                  <a:cubicBezTo>
                    <a:pt x="916559" y="4431665"/>
                    <a:pt x="939419" y="4420997"/>
                    <a:pt x="962152" y="4409948"/>
                  </a:cubicBezTo>
                  <a:close/>
                  <a:moveTo>
                    <a:pt x="798449" y="4481830"/>
                  </a:moveTo>
                  <a:cubicBezTo>
                    <a:pt x="774700" y="4491101"/>
                    <a:pt x="750697" y="4500118"/>
                    <a:pt x="726694" y="4508627"/>
                  </a:cubicBezTo>
                  <a:lnTo>
                    <a:pt x="718185" y="4484624"/>
                  </a:lnTo>
                  <a:cubicBezTo>
                    <a:pt x="742061" y="4476242"/>
                    <a:pt x="765683" y="4467352"/>
                    <a:pt x="789178" y="4458081"/>
                  </a:cubicBezTo>
                  <a:close/>
                  <a:moveTo>
                    <a:pt x="620395" y="4516755"/>
                  </a:moveTo>
                  <a:cubicBezTo>
                    <a:pt x="596011" y="4524121"/>
                    <a:pt x="571373" y="4531233"/>
                    <a:pt x="546608" y="4537837"/>
                  </a:cubicBezTo>
                  <a:lnTo>
                    <a:pt x="540004" y="4513326"/>
                  </a:lnTo>
                  <a:cubicBezTo>
                    <a:pt x="564388" y="4506849"/>
                    <a:pt x="588772" y="4499864"/>
                    <a:pt x="612902" y="4492498"/>
                  </a:cubicBezTo>
                  <a:close/>
                  <a:moveTo>
                    <a:pt x="439928" y="4537583"/>
                  </a:moveTo>
                  <a:cubicBezTo>
                    <a:pt x="415036" y="4543044"/>
                    <a:pt x="389890" y="4548124"/>
                    <a:pt x="364744" y="4552696"/>
                  </a:cubicBezTo>
                  <a:lnTo>
                    <a:pt x="360172" y="4527677"/>
                  </a:lnTo>
                  <a:cubicBezTo>
                    <a:pt x="385064" y="4523105"/>
                    <a:pt x="409829" y="4518152"/>
                    <a:pt x="434467" y="4512691"/>
                  </a:cubicBezTo>
                  <a:close/>
                  <a:moveTo>
                    <a:pt x="258445" y="4544060"/>
                  </a:moveTo>
                  <a:cubicBezTo>
                    <a:pt x="233172" y="4547489"/>
                    <a:pt x="207899" y="4550537"/>
                    <a:pt x="182372" y="4553204"/>
                  </a:cubicBezTo>
                  <a:lnTo>
                    <a:pt x="179832" y="4527931"/>
                  </a:lnTo>
                  <a:cubicBezTo>
                    <a:pt x="204978" y="4525391"/>
                    <a:pt x="229997" y="4522343"/>
                    <a:pt x="255016" y="4518914"/>
                  </a:cubicBezTo>
                  <a:close/>
                  <a:moveTo>
                    <a:pt x="77089" y="4536186"/>
                  </a:moveTo>
                  <a:cubicBezTo>
                    <a:pt x="51689" y="4537583"/>
                    <a:pt x="26162" y="4538726"/>
                    <a:pt x="635" y="4539234"/>
                  </a:cubicBezTo>
                  <a:lnTo>
                    <a:pt x="0" y="4513834"/>
                  </a:lnTo>
                  <a:cubicBezTo>
                    <a:pt x="25273" y="4513199"/>
                    <a:pt x="50419" y="4512183"/>
                    <a:pt x="75565" y="4510786"/>
                  </a:cubicBezTo>
                  <a:close/>
                  <a:moveTo>
                    <a:pt x="588391" y="0"/>
                  </a:moveTo>
                  <a:lnTo>
                    <a:pt x="588391" y="12700"/>
                  </a:lnTo>
                  <a:lnTo>
                    <a:pt x="588391" y="0"/>
                  </a:lnTo>
                  <a:cubicBezTo>
                    <a:pt x="614045" y="0"/>
                    <a:pt x="639699" y="381"/>
                    <a:pt x="665226" y="1270"/>
                  </a:cubicBezTo>
                  <a:lnTo>
                    <a:pt x="664337" y="26670"/>
                  </a:lnTo>
                  <a:cubicBezTo>
                    <a:pt x="639064" y="25781"/>
                    <a:pt x="613791" y="25400"/>
                    <a:pt x="588391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12507075" y="3914221"/>
            <a:ext cx="3391650" cy="3391650"/>
            <a:chOff x="0" y="0"/>
            <a:chExt cx="4522200" cy="4522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591183" y="0"/>
              <a:ext cx="2654935" cy="4553204"/>
            </a:xfrm>
            <a:custGeom>
              <a:avLst/>
              <a:gdLst/>
              <a:ahLst/>
              <a:cxnLst/>
              <a:rect r="r" b="b" t="t" l="l"/>
              <a:pathLst>
                <a:path h="4553204" w="2654935">
                  <a:moveTo>
                    <a:pt x="848614" y="7112"/>
                  </a:moveTo>
                  <a:cubicBezTo>
                    <a:pt x="874141" y="9144"/>
                    <a:pt x="899541" y="11557"/>
                    <a:pt x="924941" y="14478"/>
                  </a:cubicBezTo>
                  <a:lnTo>
                    <a:pt x="922020" y="39751"/>
                  </a:lnTo>
                  <a:cubicBezTo>
                    <a:pt x="897001" y="36957"/>
                    <a:pt x="871855" y="34544"/>
                    <a:pt x="846582" y="32512"/>
                  </a:cubicBezTo>
                  <a:close/>
                  <a:moveTo>
                    <a:pt x="1024128" y="53594"/>
                  </a:moveTo>
                  <a:cubicBezTo>
                    <a:pt x="1049401" y="57658"/>
                    <a:pt x="1074547" y="62103"/>
                    <a:pt x="1099566" y="66929"/>
                  </a:cubicBezTo>
                  <a:lnTo>
                    <a:pt x="1094740" y="91821"/>
                  </a:lnTo>
                  <a:cubicBezTo>
                    <a:pt x="1069975" y="86995"/>
                    <a:pt x="1045210" y="82677"/>
                    <a:pt x="1020191" y="78613"/>
                  </a:cubicBezTo>
                  <a:close/>
                  <a:moveTo>
                    <a:pt x="1195451" y="113665"/>
                  </a:moveTo>
                  <a:cubicBezTo>
                    <a:pt x="1220343" y="119634"/>
                    <a:pt x="1244981" y="126111"/>
                    <a:pt x="1269619" y="132969"/>
                  </a:cubicBezTo>
                  <a:lnTo>
                    <a:pt x="1262761" y="157480"/>
                  </a:lnTo>
                  <a:cubicBezTo>
                    <a:pt x="1238504" y="150749"/>
                    <a:pt x="1213993" y="144399"/>
                    <a:pt x="1189482" y="138430"/>
                  </a:cubicBezTo>
                  <a:close/>
                  <a:moveTo>
                    <a:pt x="1361440" y="187325"/>
                  </a:moveTo>
                  <a:cubicBezTo>
                    <a:pt x="1385697" y="195326"/>
                    <a:pt x="1409827" y="203581"/>
                    <a:pt x="1433830" y="212344"/>
                  </a:cubicBezTo>
                  <a:lnTo>
                    <a:pt x="1425067" y="236220"/>
                  </a:lnTo>
                  <a:cubicBezTo>
                    <a:pt x="1401318" y="227584"/>
                    <a:pt x="1377442" y="219329"/>
                    <a:pt x="1353439" y="211455"/>
                  </a:cubicBezTo>
                  <a:close/>
                  <a:moveTo>
                    <a:pt x="1520952" y="273685"/>
                  </a:moveTo>
                  <a:cubicBezTo>
                    <a:pt x="1544574" y="283591"/>
                    <a:pt x="1567942" y="293751"/>
                    <a:pt x="1591183" y="304419"/>
                  </a:cubicBezTo>
                  <a:lnTo>
                    <a:pt x="1580642" y="327533"/>
                  </a:lnTo>
                  <a:cubicBezTo>
                    <a:pt x="1557655" y="316992"/>
                    <a:pt x="1534541" y="306832"/>
                    <a:pt x="1511173" y="297180"/>
                  </a:cubicBezTo>
                  <a:close/>
                  <a:moveTo>
                    <a:pt x="1673225" y="372491"/>
                  </a:moveTo>
                  <a:cubicBezTo>
                    <a:pt x="1695958" y="384175"/>
                    <a:pt x="1718437" y="396240"/>
                    <a:pt x="1740789" y="408686"/>
                  </a:cubicBezTo>
                  <a:lnTo>
                    <a:pt x="1728470" y="430911"/>
                  </a:lnTo>
                  <a:cubicBezTo>
                    <a:pt x="1706372" y="418592"/>
                    <a:pt x="1684147" y="406654"/>
                    <a:pt x="1661668" y="395097"/>
                  </a:cubicBezTo>
                  <a:close/>
                  <a:moveTo>
                    <a:pt x="1817370" y="482981"/>
                  </a:moveTo>
                  <a:cubicBezTo>
                    <a:pt x="1839087" y="496443"/>
                    <a:pt x="1860550" y="510159"/>
                    <a:pt x="1881886" y="524383"/>
                  </a:cubicBezTo>
                  <a:lnTo>
                    <a:pt x="1867789" y="545465"/>
                  </a:lnTo>
                  <a:cubicBezTo>
                    <a:pt x="1846707" y="531495"/>
                    <a:pt x="1825498" y="517779"/>
                    <a:pt x="1804035" y="504571"/>
                  </a:cubicBezTo>
                  <a:close/>
                  <a:moveTo>
                    <a:pt x="1952244" y="604520"/>
                  </a:moveTo>
                  <a:cubicBezTo>
                    <a:pt x="1972818" y="619633"/>
                    <a:pt x="1993138" y="635000"/>
                    <a:pt x="2013331" y="650875"/>
                  </a:cubicBezTo>
                  <a:lnTo>
                    <a:pt x="1997583" y="670814"/>
                  </a:lnTo>
                  <a:cubicBezTo>
                    <a:pt x="1977771" y="655193"/>
                    <a:pt x="1957578" y="639953"/>
                    <a:pt x="1937258" y="624967"/>
                  </a:cubicBezTo>
                  <a:close/>
                  <a:moveTo>
                    <a:pt x="2077212" y="736219"/>
                  </a:moveTo>
                  <a:cubicBezTo>
                    <a:pt x="2096516" y="752856"/>
                    <a:pt x="2115566" y="769874"/>
                    <a:pt x="2134362" y="787146"/>
                  </a:cubicBezTo>
                  <a:lnTo>
                    <a:pt x="2117090" y="805815"/>
                  </a:lnTo>
                  <a:cubicBezTo>
                    <a:pt x="2098548" y="788670"/>
                    <a:pt x="2079752" y="771906"/>
                    <a:pt x="2060575" y="755396"/>
                  </a:cubicBezTo>
                  <a:close/>
                  <a:moveTo>
                    <a:pt x="2191258" y="877443"/>
                  </a:moveTo>
                  <a:cubicBezTo>
                    <a:pt x="2209165" y="895604"/>
                    <a:pt x="2226818" y="914019"/>
                    <a:pt x="2244217" y="932815"/>
                  </a:cubicBezTo>
                  <a:lnTo>
                    <a:pt x="2225548" y="950087"/>
                  </a:lnTo>
                  <a:cubicBezTo>
                    <a:pt x="2208403" y="931545"/>
                    <a:pt x="2191004" y="913257"/>
                    <a:pt x="2173224" y="895350"/>
                  </a:cubicBezTo>
                  <a:close/>
                  <a:moveTo>
                    <a:pt x="2293747" y="1027303"/>
                  </a:moveTo>
                  <a:cubicBezTo>
                    <a:pt x="2310257" y="1046861"/>
                    <a:pt x="2326386" y="1066546"/>
                    <a:pt x="2342134" y="1086739"/>
                  </a:cubicBezTo>
                  <a:lnTo>
                    <a:pt x="2322195" y="1102487"/>
                  </a:lnTo>
                  <a:cubicBezTo>
                    <a:pt x="2306574" y="1082548"/>
                    <a:pt x="2290572" y="1062990"/>
                    <a:pt x="2274316" y="1043686"/>
                  </a:cubicBezTo>
                  <a:close/>
                  <a:moveTo>
                    <a:pt x="2384044" y="1184783"/>
                  </a:moveTo>
                  <a:cubicBezTo>
                    <a:pt x="2398903" y="1205484"/>
                    <a:pt x="2413508" y="1226566"/>
                    <a:pt x="2427732" y="1247902"/>
                  </a:cubicBezTo>
                  <a:lnTo>
                    <a:pt x="2406650" y="1261999"/>
                  </a:lnTo>
                  <a:cubicBezTo>
                    <a:pt x="2392553" y="1240917"/>
                    <a:pt x="2378202" y="1220089"/>
                    <a:pt x="2363470" y="1199515"/>
                  </a:cubicBezTo>
                  <a:close/>
                  <a:moveTo>
                    <a:pt x="2461768" y="1348867"/>
                  </a:moveTo>
                  <a:cubicBezTo>
                    <a:pt x="2470150" y="1362710"/>
                    <a:pt x="2478278" y="1376553"/>
                    <a:pt x="2486279" y="1390523"/>
                  </a:cubicBezTo>
                  <a:lnTo>
                    <a:pt x="2475230" y="1396873"/>
                  </a:lnTo>
                  <a:lnTo>
                    <a:pt x="2486279" y="1390523"/>
                  </a:lnTo>
                  <a:cubicBezTo>
                    <a:pt x="2490978" y="1398778"/>
                    <a:pt x="2495677" y="1407033"/>
                    <a:pt x="2500249" y="1415288"/>
                  </a:cubicBezTo>
                  <a:lnTo>
                    <a:pt x="2478024" y="1427607"/>
                  </a:lnTo>
                  <a:cubicBezTo>
                    <a:pt x="2473452" y="1419479"/>
                    <a:pt x="2468880" y="1411224"/>
                    <a:pt x="2464181" y="1403096"/>
                  </a:cubicBezTo>
                  <a:cubicBezTo>
                    <a:pt x="2456180" y="1389253"/>
                    <a:pt x="2448179" y="1375537"/>
                    <a:pt x="2439924" y="1361821"/>
                  </a:cubicBezTo>
                  <a:close/>
                  <a:moveTo>
                    <a:pt x="2526284" y="1518539"/>
                  </a:moveTo>
                  <a:cubicBezTo>
                    <a:pt x="2537714" y="1541399"/>
                    <a:pt x="2548763" y="1564513"/>
                    <a:pt x="2559431" y="1587627"/>
                  </a:cubicBezTo>
                  <a:lnTo>
                    <a:pt x="2536317" y="1598168"/>
                  </a:lnTo>
                  <a:cubicBezTo>
                    <a:pt x="2525776" y="1575181"/>
                    <a:pt x="2514854" y="1552448"/>
                    <a:pt x="2503551" y="1529842"/>
                  </a:cubicBezTo>
                  <a:close/>
                  <a:moveTo>
                    <a:pt x="2577084" y="1692656"/>
                  </a:moveTo>
                  <a:cubicBezTo>
                    <a:pt x="2586736" y="1716405"/>
                    <a:pt x="2595880" y="1740281"/>
                    <a:pt x="2604643" y="1764284"/>
                  </a:cubicBezTo>
                  <a:lnTo>
                    <a:pt x="2580767" y="1773047"/>
                  </a:lnTo>
                  <a:cubicBezTo>
                    <a:pt x="2572131" y="1749298"/>
                    <a:pt x="2562987" y="1725803"/>
                    <a:pt x="2553462" y="1702308"/>
                  </a:cubicBezTo>
                  <a:close/>
                  <a:moveTo>
                    <a:pt x="2613914" y="1870583"/>
                  </a:moveTo>
                  <a:cubicBezTo>
                    <a:pt x="2621661" y="1894967"/>
                    <a:pt x="2628900" y="1919478"/>
                    <a:pt x="2635758" y="1943989"/>
                  </a:cubicBezTo>
                  <a:lnTo>
                    <a:pt x="2611247" y="1950847"/>
                  </a:lnTo>
                  <a:cubicBezTo>
                    <a:pt x="2604516" y="1926590"/>
                    <a:pt x="2597277" y="1902333"/>
                    <a:pt x="2589657" y="1878203"/>
                  </a:cubicBezTo>
                  <a:close/>
                  <a:moveTo>
                    <a:pt x="2636647" y="2050669"/>
                  </a:moveTo>
                  <a:cubicBezTo>
                    <a:pt x="2642362" y="2075561"/>
                    <a:pt x="2647696" y="2100580"/>
                    <a:pt x="2652522" y="2125599"/>
                  </a:cubicBezTo>
                  <a:lnTo>
                    <a:pt x="2627630" y="2130425"/>
                  </a:lnTo>
                  <a:cubicBezTo>
                    <a:pt x="2622804" y="2105660"/>
                    <a:pt x="2617597" y="2081022"/>
                    <a:pt x="2611882" y="2056384"/>
                  </a:cubicBezTo>
                  <a:close/>
                  <a:moveTo>
                    <a:pt x="2645029" y="2232025"/>
                  </a:moveTo>
                  <a:cubicBezTo>
                    <a:pt x="2648839" y="2257298"/>
                    <a:pt x="2652141" y="2282571"/>
                    <a:pt x="2654935" y="2307971"/>
                  </a:cubicBezTo>
                  <a:lnTo>
                    <a:pt x="2629662" y="2310892"/>
                  </a:lnTo>
                  <a:cubicBezTo>
                    <a:pt x="2626868" y="2285873"/>
                    <a:pt x="2623566" y="2260727"/>
                    <a:pt x="2619756" y="2235835"/>
                  </a:cubicBezTo>
                  <a:close/>
                  <a:moveTo>
                    <a:pt x="2638933" y="2413508"/>
                  </a:moveTo>
                  <a:cubicBezTo>
                    <a:pt x="2640711" y="2439035"/>
                    <a:pt x="2641981" y="2464562"/>
                    <a:pt x="2642870" y="2490089"/>
                  </a:cubicBezTo>
                  <a:lnTo>
                    <a:pt x="2617470" y="2490978"/>
                  </a:lnTo>
                  <a:cubicBezTo>
                    <a:pt x="2616581" y="2465705"/>
                    <a:pt x="2615311" y="2440559"/>
                    <a:pt x="2613533" y="2415286"/>
                  </a:cubicBezTo>
                  <a:close/>
                  <a:moveTo>
                    <a:pt x="2618613" y="2593975"/>
                  </a:moveTo>
                  <a:cubicBezTo>
                    <a:pt x="2618359" y="2619502"/>
                    <a:pt x="2617597" y="2645029"/>
                    <a:pt x="2616454" y="2670556"/>
                  </a:cubicBezTo>
                  <a:lnTo>
                    <a:pt x="2591054" y="2669413"/>
                  </a:lnTo>
                  <a:cubicBezTo>
                    <a:pt x="2592197" y="2644140"/>
                    <a:pt x="2592832" y="2618994"/>
                    <a:pt x="2593213" y="2593721"/>
                  </a:cubicBezTo>
                  <a:close/>
                  <a:moveTo>
                    <a:pt x="2584196" y="2772283"/>
                  </a:moveTo>
                  <a:cubicBezTo>
                    <a:pt x="2581910" y="2797683"/>
                    <a:pt x="2579243" y="2823083"/>
                    <a:pt x="2576068" y="2848483"/>
                  </a:cubicBezTo>
                  <a:lnTo>
                    <a:pt x="2550922" y="2845308"/>
                  </a:lnTo>
                  <a:cubicBezTo>
                    <a:pt x="2554097" y="2820289"/>
                    <a:pt x="2556764" y="2795143"/>
                    <a:pt x="2559050" y="2769997"/>
                  </a:cubicBezTo>
                  <a:close/>
                  <a:moveTo>
                    <a:pt x="2536063" y="2947289"/>
                  </a:moveTo>
                  <a:cubicBezTo>
                    <a:pt x="2531745" y="2972435"/>
                    <a:pt x="2527046" y="2997581"/>
                    <a:pt x="2521966" y="3022600"/>
                  </a:cubicBezTo>
                  <a:lnTo>
                    <a:pt x="2497074" y="3017520"/>
                  </a:lnTo>
                  <a:cubicBezTo>
                    <a:pt x="2502154" y="2992755"/>
                    <a:pt x="2506853" y="2967863"/>
                    <a:pt x="2511044" y="2942971"/>
                  </a:cubicBezTo>
                  <a:close/>
                  <a:moveTo>
                    <a:pt x="2474087" y="3117850"/>
                  </a:moveTo>
                  <a:cubicBezTo>
                    <a:pt x="2467864" y="3142615"/>
                    <a:pt x="2461133" y="3167253"/>
                    <a:pt x="2454021" y="3191764"/>
                  </a:cubicBezTo>
                  <a:lnTo>
                    <a:pt x="2429637" y="3184652"/>
                  </a:lnTo>
                  <a:cubicBezTo>
                    <a:pt x="2436622" y="3160395"/>
                    <a:pt x="2443226" y="3136011"/>
                    <a:pt x="2449449" y="3111500"/>
                  </a:cubicBezTo>
                  <a:close/>
                  <a:moveTo>
                    <a:pt x="2398776" y="3282950"/>
                  </a:moveTo>
                  <a:cubicBezTo>
                    <a:pt x="2390648" y="3307080"/>
                    <a:pt x="2382012" y="3331083"/>
                    <a:pt x="2372995" y="3354959"/>
                  </a:cubicBezTo>
                  <a:lnTo>
                    <a:pt x="2349246" y="3345942"/>
                  </a:lnTo>
                  <a:cubicBezTo>
                    <a:pt x="2358136" y="3322320"/>
                    <a:pt x="2366645" y="3298571"/>
                    <a:pt x="2374773" y="3274695"/>
                  </a:cubicBezTo>
                  <a:close/>
                  <a:moveTo>
                    <a:pt x="2310765" y="3441446"/>
                  </a:moveTo>
                  <a:cubicBezTo>
                    <a:pt x="2300732" y="3464814"/>
                    <a:pt x="2290191" y="3488182"/>
                    <a:pt x="2279269" y="3511296"/>
                  </a:cubicBezTo>
                  <a:lnTo>
                    <a:pt x="2256282" y="3500501"/>
                  </a:lnTo>
                  <a:cubicBezTo>
                    <a:pt x="2267077" y="3477641"/>
                    <a:pt x="2277364" y="3454654"/>
                    <a:pt x="2287397" y="3431413"/>
                  </a:cubicBezTo>
                  <a:close/>
                  <a:moveTo>
                    <a:pt x="2210308" y="3592576"/>
                  </a:moveTo>
                  <a:cubicBezTo>
                    <a:pt x="2198370" y="3615182"/>
                    <a:pt x="2186051" y="3637534"/>
                    <a:pt x="2173351" y="3659759"/>
                  </a:cubicBezTo>
                  <a:lnTo>
                    <a:pt x="2151253" y="3647186"/>
                  </a:lnTo>
                  <a:cubicBezTo>
                    <a:pt x="2163826" y="3625215"/>
                    <a:pt x="2176018" y="3602990"/>
                    <a:pt x="2187702" y="3580765"/>
                  </a:cubicBezTo>
                  <a:close/>
                  <a:moveTo>
                    <a:pt x="2098040" y="3735705"/>
                  </a:moveTo>
                  <a:cubicBezTo>
                    <a:pt x="2084324" y="3757295"/>
                    <a:pt x="2070354" y="3778631"/>
                    <a:pt x="2056003" y="3799586"/>
                  </a:cubicBezTo>
                  <a:lnTo>
                    <a:pt x="2035048" y="3785235"/>
                  </a:lnTo>
                  <a:cubicBezTo>
                    <a:pt x="2049272" y="3764407"/>
                    <a:pt x="2063115" y="3743325"/>
                    <a:pt x="2076577" y="3721989"/>
                  </a:cubicBezTo>
                  <a:close/>
                  <a:moveTo>
                    <a:pt x="1975104" y="3869055"/>
                  </a:moveTo>
                  <a:cubicBezTo>
                    <a:pt x="1959737" y="3889502"/>
                    <a:pt x="1944116" y="3909695"/>
                    <a:pt x="1928114" y="3929507"/>
                  </a:cubicBezTo>
                  <a:lnTo>
                    <a:pt x="1908302" y="3913632"/>
                  </a:lnTo>
                  <a:cubicBezTo>
                    <a:pt x="1924050" y="3893947"/>
                    <a:pt x="1939544" y="3874008"/>
                    <a:pt x="1954784" y="3853815"/>
                  </a:cubicBezTo>
                  <a:close/>
                  <a:moveTo>
                    <a:pt x="1842008" y="3992372"/>
                  </a:moveTo>
                  <a:cubicBezTo>
                    <a:pt x="1825117" y="4011549"/>
                    <a:pt x="1807845" y="4030472"/>
                    <a:pt x="1790319" y="4049014"/>
                  </a:cubicBezTo>
                  <a:lnTo>
                    <a:pt x="1771904" y="4031615"/>
                  </a:lnTo>
                  <a:cubicBezTo>
                    <a:pt x="1789176" y="4013200"/>
                    <a:pt x="1806321" y="3994531"/>
                    <a:pt x="1822958" y="3975608"/>
                  </a:cubicBezTo>
                  <a:close/>
                  <a:moveTo>
                    <a:pt x="1699514" y="4104894"/>
                  </a:moveTo>
                  <a:cubicBezTo>
                    <a:pt x="1681099" y="4122674"/>
                    <a:pt x="1662430" y="4140200"/>
                    <a:pt x="1643507" y="4157218"/>
                  </a:cubicBezTo>
                  <a:lnTo>
                    <a:pt x="1626489" y="4138422"/>
                  </a:lnTo>
                  <a:cubicBezTo>
                    <a:pt x="1645158" y="4121531"/>
                    <a:pt x="1663700" y="4104259"/>
                    <a:pt x="1681861" y="4086606"/>
                  </a:cubicBezTo>
                  <a:close/>
                  <a:moveTo>
                    <a:pt x="1548638" y="4205732"/>
                  </a:moveTo>
                  <a:cubicBezTo>
                    <a:pt x="1528953" y="4221988"/>
                    <a:pt x="1509014" y="4237863"/>
                    <a:pt x="1488694" y="4253484"/>
                  </a:cubicBezTo>
                  <a:lnTo>
                    <a:pt x="1473200" y="4233418"/>
                  </a:lnTo>
                  <a:cubicBezTo>
                    <a:pt x="1493139" y="4218051"/>
                    <a:pt x="1512951" y="4202303"/>
                    <a:pt x="1532382" y="4186174"/>
                  </a:cubicBezTo>
                  <a:close/>
                  <a:moveTo>
                    <a:pt x="1390142" y="4294378"/>
                  </a:moveTo>
                  <a:cubicBezTo>
                    <a:pt x="1369187" y="4308983"/>
                    <a:pt x="1348105" y="4323334"/>
                    <a:pt x="1326642" y="4337304"/>
                  </a:cubicBezTo>
                  <a:lnTo>
                    <a:pt x="1312799" y="4315968"/>
                  </a:lnTo>
                  <a:cubicBezTo>
                    <a:pt x="1334008" y="4302252"/>
                    <a:pt x="1354836" y="4288028"/>
                    <a:pt x="1375537" y="4273550"/>
                  </a:cubicBezTo>
                  <a:close/>
                  <a:moveTo>
                    <a:pt x="1225169" y="4370197"/>
                  </a:moveTo>
                  <a:cubicBezTo>
                    <a:pt x="1203198" y="4383151"/>
                    <a:pt x="1180973" y="4395724"/>
                    <a:pt x="1158494" y="4407916"/>
                  </a:cubicBezTo>
                  <a:lnTo>
                    <a:pt x="1146302" y="4385564"/>
                  </a:lnTo>
                  <a:cubicBezTo>
                    <a:pt x="1168527" y="4373499"/>
                    <a:pt x="1190498" y="4361053"/>
                    <a:pt x="1212215" y="4348226"/>
                  </a:cubicBezTo>
                  <a:close/>
                  <a:moveTo>
                    <a:pt x="1054735" y="4432808"/>
                  </a:moveTo>
                  <a:cubicBezTo>
                    <a:pt x="1031748" y="4443984"/>
                    <a:pt x="1008634" y="4454779"/>
                    <a:pt x="985266" y="4465193"/>
                  </a:cubicBezTo>
                  <a:lnTo>
                    <a:pt x="974979" y="4441952"/>
                  </a:lnTo>
                  <a:cubicBezTo>
                    <a:pt x="998093" y="4431665"/>
                    <a:pt x="1020953" y="4420997"/>
                    <a:pt x="1043686" y="4409948"/>
                  </a:cubicBezTo>
                  <a:close/>
                  <a:moveTo>
                    <a:pt x="879983" y="4481830"/>
                  </a:moveTo>
                  <a:cubicBezTo>
                    <a:pt x="856234" y="4491101"/>
                    <a:pt x="832231" y="4500118"/>
                    <a:pt x="808228" y="4508627"/>
                  </a:cubicBezTo>
                  <a:lnTo>
                    <a:pt x="799719" y="4484624"/>
                  </a:lnTo>
                  <a:cubicBezTo>
                    <a:pt x="823595" y="4476242"/>
                    <a:pt x="847217" y="4467352"/>
                    <a:pt x="870712" y="4458081"/>
                  </a:cubicBezTo>
                  <a:close/>
                  <a:moveTo>
                    <a:pt x="701929" y="4516755"/>
                  </a:moveTo>
                  <a:cubicBezTo>
                    <a:pt x="677545" y="4524121"/>
                    <a:pt x="652907" y="4531233"/>
                    <a:pt x="628142" y="4537837"/>
                  </a:cubicBezTo>
                  <a:lnTo>
                    <a:pt x="621538" y="4513326"/>
                  </a:lnTo>
                  <a:cubicBezTo>
                    <a:pt x="645922" y="4506849"/>
                    <a:pt x="670306" y="4499864"/>
                    <a:pt x="694436" y="4492498"/>
                  </a:cubicBezTo>
                  <a:close/>
                  <a:moveTo>
                    <a:pt x="521462" y="4537583"/>
                  </a:moveTo>
                  <a:cubicBezTo>
                    <a:pt x="496570" y="4543044"/>
                    <a:pt x="471424" y="4548124"/>
                    <a:pt x="446278" y="4552696"/>
                  </a:cubicBezTo>
                  <a:lnTo>
                    <a:pt x="441706" y="4527677"/>
                  </a:lnTo>
                  <a:cubicBezTo>
                    <a:pt x="466598" y="4523105"/>
                    <a:pt x="491363" y="4518152"/>
                    <a:pt x="516001" y="4512691"/>
                  </a:cubicBezTo>
                  <a:close/>
                  <a:moveTo>
                    <a:pt x="339979" y="4544060"/>
                  </a:moveTo>
                  <a:cubicBezTo>
                    <a:pt x="314706" y="4547489"/>
                    <a:pt x="289433" y="4550537"/>
                    <a:pt x="263906" y="4553204"/>
                  </a:cubicBezTo>
                  <a:lnTo>
                    <a:pt x="261366" y="4527931"/>
                  </a:lnTo>
                  <a:cubicBezTo>
                    <a:pt x="286512" y="4525391"/>
                    <a:pt x="311531" y="4522343"/>
                    <a:pt x="336550" y="4518914"/>
                  </a:cubicBezTo>
                  <a:close/>
                  <a:moveTo>
                    <a:pt x="158623" y="4536186"/>
                  </a:moveTo>
                  <a:cubicBezTo>
                    <a:pt x="133223" y="4537583"/>
                    <a:pt x="107696" y="4538726"/>
                    <a:pt x="82169" y="4539234"/>
                  </a:cubicBezTo>
                  <a:lnTo>
                    <a:pt x="81534" y="4513834"/>
                  </a:lnTo>
                  <a:cubicBezTo>
                    <a:pt x="106807" y="4513199"/>
                    <a:pt x="131953" y="4512183"/>
                    <a:pt x="157099" y="4510786"/>
                  </a:cubicBezTo>
                  <a:close/>
                  <a:moveTo>
                    <a:pt x="0" y="4467860"/>
                  </a:moveTo>
                  <a:lnTo>
                    <a:pt x="508" y="4391660"/>
                  </a:lnTo>
                  <a:lnTo>
                    <a:pt x="25908" y="4391787"/>
                  </a:lnTo>
                  <a:lnTo>
                    <a:pt x="25400" y="4467987"/>
                  </a:lnTo>
                  <a:close/>
                  <a:moveTo>
                    <a:pt x="26543" y="4290187"/>
                  </a:moveTo>
                  <a:lnTo>
                    <a:pt x="27051" y="4213987"/>
                  </a:lnTo>
                  <a:lnTo>
                    <a:pt x="52451" y="4214114"/>
                  </a:lnTo>
                  <a:lnTo>
                    <a:pt x="51943" y="4290314"/>
                  </a:lnTo>
                  <a:close/>
                  <a:moveTo>
                    <a:pt x="53086" y="4112514"/>
                  </a:moveTo>
                  <a:lnTo>
                    <a:pt x="53594" y="4036314"/>
                  </a:lnTo>
                  <a:lnTo>
                    <a:pt x="78994" y="4036441"/>
                  </a:lnTo>
                  <a:lnTo>
                    <a:pt x="78486" y="4112641"/>
                  </a:lnTo>
                  <a:close/>
                  <a:moveTo>
                    <a:pt x="79629" y="3934841"/>
                  </a:moveTo>
                  <a:lnTo>
                    <a:pt x="80137" y="3858641"/>
                  </a:lnTo>
                  <a:lnTo>
                    <a:pt x="105537" y="3858768"/>
                  </a:lnTo>
                  <a:lnTo>
                    <a:pt x="105029" y="3934968"/>
                  </a:lnTo>
                  <a:close/>
                  <a:moveTo>
                    <a:pt x="106172" y="3757168"/>
                  </a:moveTo>
                  <a:lnTo>
                    <a:pt x="106680" y="3680968"/>
                  </a:lnTo>
                  <a:lnTo>
                    <a:pt x="132080" y="3681095"/>
                  </a:lnTo>
                  <a:lnTo>
                    <a:pt x="131572" y="3757295"/>
                  </a:lnTo>
                  <a:close/>
                  <a:moveTo>
                    <a:pt x="132715" y="3579495"/>
                  </a:moveTo>
                  <a:lnTo>
                    <a:pt x="133223" y="3503295"/>
                  </a:lnTo>
                  <a:lnTo>
                    <a:pt x="158623" y="3503422"/>
                  </a:lnTo>
                  <a:lnTo>
                    <a:pt x="158115" y="3579622"/>
                  </a:lnTo>
                  <a:close/>
                  <a:moveTo>
                    <a:pt x="159258" y="3401822"/>
                  </a:moveTo>
                  <a:lnTo>
                    <a:pt x="159766" y="3325622"/>
                  </a:lnTo>
                  <a:lnTo>
                    <a:pt x="185166" y="3325749"/>
                  </a:lnTo>
                  <a:lnTo>
                    <a:pt x="184658" y="3401949"/>
                  </a:lnTo>
                  <a:close/>
                  <a:moveTo>
                    <a:pt x="185801" y="3224149"/>
                  </a:moveTo>
                  <a:lnTo>
                    <a:pt x="186309" y="3147949"/>
                  </a:lnTo>
                  <a:lnTo>
                    <a:pt x="211709" y="3148076"/>
                  </a:lnTo>
                  <a:lnTo>
                    <a:pt x="211201" y="3224276"/>
                  </a:lnTo>
                  <a:close/>
                  <a:moveTo>
                    <a:pt x="212344" y="3046476"/>
                  </a:moveTo>
                  <a:lnTo>
                    <a:pt x="212852" y="2970276"/>
                  </a:lnTo>
                  <a:lnTo>
                    <a:pt x="238252" y="2970403"/>
                  </a:lnTo>
                  <a:lnTo>
                    <a:pt x="237744" y="3046603"/>
                  </a:lnTo>
                  <a:close/>
                  <a:moveTo>
                    <a:pt x="238887" y="2868803"/>
                  </a:moveTo>
                  <a:lnTo>
                    <a:pt x="239395" y="2792603"/>
                  </a:lnTo>
                  <a:lnTo>
                    <a:pt x="264795" y="2792730"/>
                  </a:lnTo>
                  <a:lnTo>
                    <a:pt x="264287" y="2868930"/>
                  </a:lnTo>
                  <a:close/>
                  <a:moveTo>
                    <a:pt x="265430" y="2691130"/>
                  </a:moveTo>
                  <a:lnTo>
                    <a:pt x="265938" y="2614930"/>
                  </a:lnTo>
                  <a:lnTo>
                    <a:pt x="291338" y="2615057"/>
                  </a:lnTo>
                  <a:lnTo>
                    <a:pt x="290830" y="2691257"/>
                  </a:lnTo>
                  <a:close/>
                  <a:moveTo>
                    <a:pt x="291973" y="2513457"/>
                  </a:moveTo>
                  <a:lnTo>
                    <a:pt x="292481" y="2437257"/>
                  </a:lnTo>
                  <a:lnTo>
                    <a:pt x="317881" y="2437384"/>
                  </a:lnTo>
                  <a:lnTo>
                    <a:pt x="317373" y="2513584"/>
                  </a:lnTo>
                  <a:close/>
                  <a:moveTo>
                    <a:pt x="318516" y="2335784"/>
                  </a:moveTo>
                  <a:lnTo>
                    <a:pt x="319024" y="2259584"/>
                  </a:lnTo>
                  <a:lnTo>
                    <a:pt x="344424" y="2259711"/>
                  </a:lnTo>
                  <a:lnTo>
                    <a:pt x="343916" y="2335911"/>
                  </a:lnTo>
                  <a:close/>
                  <a:moveTo>
                    <a:pt x="344424" y="2158238"/>
                  </a:moveTo>
                  <a:lnTo>
                    <a:pt x="344424" y="2082038"/>
                  </a:lnTo>
                  <a:lnTo>
                    <a:pt x="369824" y="2082038"/>
                  </a:lnTo>
                  <a:lnTo>
                    <a:pt x="369824" y="2158238"/>
                  </a:lnTo>
                  <a:close/>
                  <a:moveTo>
                    <a:pt x="369824" y="1980438"/>
                  </a:moveTo>
                  <a:lnTo>
                    <a:pt x="369824" y="1904238"/>
                  </a:lnTo>
                  <a:lnTo>
                    <a:pt x="395224" y="1904238"/>
                  </a:lnTo>
                  <a:lnTo>
                    <a:pt x="395224" y="1980438"/>
                  </a:lnTo>
                  <a:close/>
                  <a:moveTo>
                    <a:pt x="395224" y="1802638"/>
                  </a:moveTo>
                  <a:lnTo>
                    <a:pt x="395224" y="1726438"/>
                  </a:lnTo>
                  <a:lnTo>
                    <a:pt x="420624" y="1726438"/>
                  </a:lnTo>
                  <a:lnTo>
                    <a:pt x="420624" y="1802638"/>
                  </a:lnTo>
                  <a:close/>
                  <a:moveTo>
                    <a:pt x="420624" y="1624838"/>
                  </a:moveTo>
                  <a:lnTo>
                    <a:pt x="420624" y="1548638"/>
                  </a:lnTo>
                  <a:lnTo>
                    <a:pt x="446024" y="1548638"/>
                  </a:lnTo>
                  <a:lnTo>
                    <a:pt x="446024" y="1624838"/>
                  </a:lnTo>
                  <a:close/>
                  <a:moveTo>
                    <a:pt x="446024" y="1447038"/>
                  </a:moveTo>
                  <a:lnTo>
                    <a:pt x="446024" y="1370838"/>
                  </a:lnTo>
                  <a:lnTo>
                    <a:pt x="471424" y="1370838"/>
                  </a:lnTo>
                  <a:lnTo>
                    <a:pt x="471424" y="1447038"/>
                  </a:lnTo>
                  <a:close/>
                  <a:moveTo>
                    <a:pt x="471424" y="1269238"/>
                  </a:moveTo>
                  <a:lnTo>
                    <a:pt x="471424" y="1193038"/>
                  </a:lnTo>
                  <a:lnTo>
                    <a:pt x="496824" y="1193038"/>
                  </a:lnTo>
                  <a:lnTo>
                    <a:pt x="496824" y="1269238"/>
                  </a:lnTo>
                  <a:close/>
                  <a:moveTo>
                    <a:pt x="496824" y="1091438"/>
                  </a:moveTo>
                  <a:lnTo>
                    <a:pt x="496824" y="1015238"/>
                  </a:lnTo>
                  <a:lnTo>
                    <a:pt x="522224" y="1015238"/>
                  </a:lnTo>
                  <a:lnTo>
                    <a:pt x="522224" y="1091438"/>
                  </a:lnTo>
                  <a:close/>
                  <a:moveTo>
                    <a:pt x="522224" y="913638"/>
                  </a:moveTo>
                  <a:lnTo>
                    <a:pt x="522224" y="837438"/>
                  </a:lnTo>
                  <a:lnTo>
                    <a:pt x="547624" y="837438"/>
                  </a:lnTo>
                  <a:lnTo>
                    <a:pt x="547624" y="913638"/>
                  </a:lnTo>
                  <a:close/>
                  <a:moveTo>
                    <a:pt x="547624" y="735838"/>
                  </a:moveTo>
                  <a:lnTo>
                    <a:pt x="547624" y="659638"/>
                  </a:lnTo>
                  <a:lnTo>
                    <a:pt x="573024" y="659638"/>
                  </a:lnTo>
                  <a:lnTo>
                    <a:pt x="573024" y="735838"/>
                  </a:lnTo>
                  <a:close/>
                  <a:moveTo>
                    <a:pt x="573024" y="558038"/>
                  </a:moveTo>
                  <a:lnTo>
                    <a:pt x="573024" y="481838"/>
                  </a:lnTo>
                  <a:lnTo>
                    <a:pt x="598424" y="481838"/>
                  </a:lnTo>
                  <a:lnTo>
                    <a:pt x="598424" y="558038"/>
                  </a:lnTo>
                  <a:close/>
                  <a:moveTo>
                    <a:pt x="598424" y="380238"/>
                  </a:moveTo>
                  <a:lnTo>
                    <a:pt x="598424" y="304038"/>
                  </a:lnTo>
                  <a:lnTo>
                    <a:pt x="623824" y="304038"/>
                  </a:lnTo>
                  <a:lnTo>
                    <a:pt x="623824" y="380238"/>
                  </a:lnTo>
                  <a:close/>
                  <a:moveTo>
                    <a:pt x="623824" y="202438"/>
                  </a:moveTo>
                  <a:lnTo>
                    <a:pt x="623824" y="126238"/>
                  </a:lnTo>
                  <a:lnTo>
                    <a:pt x="649224" y="126238"/>
                  </a:lnTo>
                  <a:lnTo>
                    <a:pt x="649224" y="202438"/>
                  </a:lnTo>
                  <a:close/>
                  <a:moveTo>
                    <a:pt x="649224" y="24638"/>
                  </a:moveTo>
                  <a:lnTo>
                    <a:pt x="649224" y="12700"/>
                  </a:lnTo>
                  <a:cubicBezTo>
                    <a:pt x="649224" y="9271"/>
                    <a:pt x="650621" y="6096"/>
                    <a:pt x="652907" y="3683"/>
                  </a:cubicBezTo>
                  <a:cubicBezTo>
                    <a:pt x="655193" y="1270"/>
                    <a:pt x="658495" y="0"/>
                    <a:pt x="661924" y="0"/>
                  </a:cubicBezTo>
                  <a:lnTo>
                    <a:pt x="661924" y="12700"/>
                  </a:lnTo>
                  <a:lnTo>
                    <a:pt x="661924" y="0"/>
                  </a:lnTo>
                  <a:cubicBezTo>
                    <a:pt x="687578" y="0"/>
                    <a:pt x="713232" y="381"/>
                    <a:pt x="738759" y="1270"/>
                  </a:cubicBezTo>
                  <a:lnTo>
                    <a:pt x="737870" y="26670"/>
                  </a:lnTo>
                  <a:cubicBezTo>
                    <a:pt x="712597" y="25781"/>
                    <a:pt x="687324" y="25400"/>
                    <a:pt x="661924" y="25400"/>
                  </a:cubicBezTo>
                  <a:lnTo>
                    <a:pt x="661924" y="12700"/>
                  </a:lnTo>
                  <a:lnTo>
                    <a:pt x="674624" y="12700"/>
                  </a:lnTo>
                  <a:lnTo>
                    <a:pt x="674624" y="306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672717" y="0"/>
              <a:ext cx="2573401" cy="4553204"/>
            </a:xfrm>
            <a:custGeom>
              <a:avLst/>
              <a:gdLst/>
              <a:ahLst/>
              <a:cxnLst/>
              <a:rect r="r" b="b" t="t" l="l"/>
              <a:pathLst>
                <a:path h="4553204" w="2573401">
                  <a:moveTo>
                    <a:pt x="767080" y="7112"/>
                  </a:moveTo>
                  <a:cubicBezTo>
                    <a:pt x="792607" y="9144"/>
                    <a:pt x="818007" y="11557"/>
                    <a:pt x="843407" y="14478"/>
                  </a:cubicBezTo>
                  <a:lnTo>
                    <a:pt x="840486" y="39751"/>
                  </a:lnTo>
                  <a:cubicBezTo>
                    <a:pt x="815467" y="36957"/>
                    <a:pt x="790321" y="34544"/>
                    <a:pt x="765048" y="32512"/>
                  </a:cubicBezTo>
                  <a:close/>
                  <a:moveTo>
                    <a:pt x="942594" y="53594"/>
                  </a:moveTo>
                  <a:cubicBezTo>
                    <a:pt x="967867" y="57658"/>
                    <a:pt x="993013" y="62103"/>
                    <a:pt x="1018032" y="66929"/>
                  </a:cubicBezTo>
                  <a:lnTo>
                    <a:pt x="1013206" y="91821"/>
                  </a:lnTo>
                  <a:cubicBezTo>
                    <a:pt x="988441" y="86995"/>
                    <a:pt x="963676" y="82677"/>
                    <a:pt x="938657" y="78613"/>
                  </a:cubicBezTo>
                  <a:close/>
                  <a:moveTo>
                    <a:pt x="1113917" y="113665"/>
                  </a:moveTo>
                  <a:cubicBezTo>
                    <a:pt x="1138809" y="119634"/>
                    <a:pt x="1163447" y="126111"/>
                    <a:pt x="1188085" y="132969"/>
                  </a:cubicBezTo>
                  <a:lnTo>
                    <a:pt x="1181227" y="157480"/>
                  </a:lnTo>
                  <a:cubicBezTo>
                    <a:pt x="1156970" y="150749"/>
                    <a:pt x="1132459" y="144399"/>
                    <a:pt x="1107948" y="138430"/>
                  </a:cubicBezTo>
                  <a:close/>
                  <a:moveTo>
                    <a:pt x="1279906" y="187325"/>
                  </a:moveTo>
                  <a:cubicBezTo>
                    <a:pt x="1304163" y="195326"/>
                    <a:pt x="1328293" y="203581"/>
                    <a:pt x="1352296" y="212344"/>
                  </a:cubicBezTo>
                  <a:lnTo>
                    <a:pt x="1343533" y="236220"/>
                  </a:lnTo>
                  <a:cubicBezTo>
                    <a:pt x="1319784" y="227584"/>
                    <a:pt x="1295908" y="219329"/>
                    <a:pt x="1271905" y="211455"/>
                  </a:cubicBezTo>
                  <a:close/>
                  <a:moveTo>
                    <a:pt x="1439418" y="273685"/>
                  </a:moveTo>
                  <a:cubicBezTo>
                    <a:pt x="1463040" y="283591"/>
                    <a:pt x="1486408" y="293751"/>
                    <a:pt x="1509649" y="304419"/>
                  </a:cubicBezTo>
                  <a:lnTo>
                    <a:pt x="1499108" y="327533"/>
                  </a:lnTo>
                  <a:cubicBezTo>
                    <a:pt x="1476121" y="316992"/>
                    <a:pt x="1453007" y="306832"/>
                    <a:pt x="1429639" y="297180"/>
                  </a:cubicBezTo>
                  <a:close/>
                  <a:moveTo>
                    <a:pt x="1591691" y="372491"/>
                  </a:moveTo>
                  <a:cubicBezTo>
                    <a:pt x="1614424" y="384175"/>
                    <a:pt x="1636903" y="396240"/>
                    <a:pt x="1659255" y="408686"/>
                  </a:cubicBezTo>
                  <a:lnTo>
                    <a:pt x="1646936" y="430911"/>
                  </a:lnTo>
                  <a:cubicBezTo>
                    <a:pt x="1624838" y="418592"/>
                    <a:pt x="1602613" y="406654"/>
                    <a:pt x="1580134" y="395097"/>
                  </a:cubicBezTo>
                  <a:close/>
                  <a:moveTo>
                    <a:pt x="1735836" y="482981"/>
                  </a:moveTo>
                  <a:cubicBezTo>
                    <a:pt x="1757553" y="496443"/>
                    <a:pt x="1779016" y="510159"/>
                    <a:pt x="1800352" y="524383"/>
                  </a:cubicBezTo>
                  <a:lnTo>
                    <a:pt x="1786255" y="545465"/>
                  </a:lnTo>
                  <a:cubicBezTo>
                    <a:pt x="1765173" y="531495"/>
                    <a:pt x="1743964" y="517779"/>
                    <a:pt x="1722501" y="504571"/>
                  </a:cubicBezTo>
                  <a:close/>
                  <a:moveTo>
                    <a:pt x="1870710" y="604520"/>
                  </a:moveTo>
                  <a:cubicBezTo>
                    <a:pt x="1891284" y="619633"/>
                    <a:pt x="1911604" y="635000"/>
                    <a:pt x="1931797" y="650875"/>
                  </a:cubicBezTo>
                  <a:lnTo>
                    <a:pt x="1916049" y="670814"/>
                  </a:lnTo>
                  <a:cubicBezTo>
                    <a:pt x="1896237" y="655193"/>
                    <a:pt x="1876044" y="639953"/>
                    <a:pt x="1855724" y="624967"/>
                  </a:cubicBezTo>
                  <a:close/>
                  <a:moveTo>
                    <a:pt x="1995678" y="736219"/>
                  </a:moveTo>
                  <a:cubicBezTo>
                    <a:pt x="2014982" y="752856"/>
                    <a:pt x="2034032" y="769874"/>
                    <a:pt x="2052828" y="787146"/>
                  </a:cubicBezTo>
                  <a:lnTo>
                    <a:pt x="2035556" y="805815"/>
                  </a:lnTo>
                  <a:cubicBezTo>
                    <a:pt x="2017014" y="788670"/>
                    <a:pt x="1998218" y="771906"/>
                    <a:pt x="1979041" y="755396"/>
                  </a:cubicBezTo>
                  <a:close/>
                  <a:moveTo>
                    <a:pt x="2109724" y="877443"/>
                  </a:moveTo>
                  <a:cubicBezTo>
                    <a:pt x="2127631" y="895604"/>
                    <a:pt x="2145284" y="914019"/>
                    <a:pt x="2162683" y="932815"/>
                  </a:cubicBezTo>
                  <a:lnTo>
                    <a:pt x="2144014" y="950087"/>
                  </a:lnTo>
                  <a:cubicBezTo>
                    <a:pt x="2126869" y="931545"/>
                    <a:pt x="2109470" y="913257"/>
                    <a:pt x="2091690" y="895350"/>
                  </a:cubicBezTo>
                  <a:close/>
                  <a:moveTo>
                    <a:pt x="2212213" y="1027303"/>
                  </a:moveTo>
                  <a:cubicBezTo>
                    <a:pt x="2228723" y="1046861"/>
                    <a:pt x="2244852" y="1066546"/>
                    <a:pt x="2260600" y="1086739"/>
                  </a:cubicBezTo>
                  <a:lnTo>
                    <a:pt x="2240661" y="1102487"/>
                  </a:lnTo>
                  <a:cubicBezTo>
                    <a:pt x="2225040" y="1082548"/>
                    <a:pt x="2209038" y="1062990"/>
                    <a:pt x="2192782" y="1043686"/>
                  </a:cubicBezTo>
                  <a:close/>
                  <a:moveTo>
                    <a:pt x="2302510" y="1184783"/>
                  </a:moveTo>
                  <a:cubicBezTo>
                    <a:pt x="2317369" y="1205484"/>
                    <a:pt x="2331974" y="1226566"/>
                    <a:pt x="2346198" y="1247902"/>
                  </a:cubicBezTo>
                  <a:lnTo>
                    <a:pt x="2325116" y="1261999"/>
                  </a:lnTo>
                  <a:cubicBezTo>
                    <a:pt x="2311019" y="1240917"/>
                    <a:pt x="2296668" y="1220089"/>
                    <a:pt x="2281936" y="1199515"/>
                  </a:cubicBezTo>
                  <a:close/>
                  <a:moveTo>
                    <a:pt x="2380234" y="1348867"/>
                  </a:moveTo>
                  <a:cubicBezTo>
                    <a:pt x="2388616" y="1362710"/>
                    <a:pt x="2396744" y="1376553"/>
                    <a:pt x="2404745" y="1390523"/>
                  </a:cubicBezTo>
                  <a:lnTo>
                    <a:pt x="2393696" y="1396873"/>
                  </a:lnTo>
                  <a:lnTo>
                    <a:pt x="2404745" y="1390523"/>
                  </a:lnTo>
                  <a:cubicBezTo>
                    <a:pt x="2409444" y="1398778"/>
                    <a:pt x="2414143" y="1407033"/>
                    <a:pt x="2418715" y="1415288"/>
                  </a:cubicBezTo>
                  <a:lnTo>
                    <a:pt x="2396490" y="1427607"/>
                  </a:lnTo>
                  <a:cubicBezTo>
                    <a:pt x="2391918" y="1419479"/>
                    <a:pt x="2387346" y="1411224"/>
                    <a:pt x="2382647" y="1403096"/>
                  </a:cubicBezTo>
                  <a:cubicBezTo>
                    <a:pt x="2374646" y="1389253"/>
                    <a:pt x="2366645" y="1375537"/>
                    <a:pt x="2358390" y="1361821"/>
                  </a:cubicBezTo>
                  <a:close/>
                  <a:moveTo>
                    <a:pt x="2444750" y="1518539"/>
                  </a:moveTo>
                  <a:cubicBezTo>
                    <a:pt x="2456180" y="1541399"/>
                    <a:pt x="2467229" y="1564513"/>
                    <a:pt x="2477897" y="1587627"/>
                  </a:cubicBezTo>
                  <a:lnTo>
                    <a:pt x="2454783" y="1598168"/>
                  </a:lnTo>
                  <a:cubicBezTo>
                    <a:pt x="2444242" y="1575181"/>
                    <a:pt x="2433320" y="1552448"/>
                    <a:pt x="2422017" y="1529842"/>
                  </a:cubicBezTo>
                  <a:close/>
                  <a:moveTo>
                    <a:pt x="2495550" y="1692656"/>
                  </a:moveTo>
                  <a:cubicBezTo>
                    <a:pt x="2505202" y="1716405"/>
                    <a:pt x="2514346" y="1740281"/>
                    <a:pt x="2523109" y="1764284"/>
                  </a:cubicBezTo>
                  <a:lnTo>
                    <a:pt x="2499233" y="1773047"/>
                  </a:lnTo>
                  <a:cubicBezTo>
                    <a:pt x="2490597" y="1749298"/>
                    <a:pt x="2481453" y="1725803"/>
                    <a:pt x="2471928" y="1702308"/>
                  </a:cubicBezTo>
                  <a:close/>
                  <a:moveTo>
                    <a:pt x="2532380" y="1870583"/>
                  </a:moveTo>
                  <a:cubicBezTo>
                    <a:pt x="2540127" y="1894967"/>
                    <a:pt x="2547366" y="1919478"/>
                    <a:pt x="2554224" y="1943989"/>
                  </a:cubicBezTo>
                  <a:lnTo>
                    <a:pt x="2529713" y="1950847"/>
                  </a:lnTo>
                  <a:cubicBezTo>
                    <a:pt x="2522982" y="1926590"/>
                    <a:pt x="2515743" y="1902333"/>
                    <a:pt x="2508123" y="1878203"/>
                  </a:cubicBezTo>
                  <a:close/>
                  <a:moveTo>
                    <a:pt x="2555113" y="2050669"/>
                  </a:moveTo>
                  <a:cubicBezTo>
                    <a:pt x="2560828" y="2075561"/>
                    <a:pt x="2566162" y="2100580"/>
                    <a:pt x="2570988" y="2125599"/>
                  </a:cubicBezTo>
                  <a:lnTo>
                    <a:pt x="2546096" y="2130425"/>
                  </a:lnTo>
                  <a:cubicBezTo>
                    <a:pt x="2541270" y="2105660"/>
                    <a:pt x="2536063" y="2081022"/>
                    <a:pt x="2530348" y="2056384"/>
                  </a:cubicBezTo>
                  <a:close/>
                  <a:moveTo>
                    <a:pt x="2563495" y="2232025"/>
                  </a:moveTo>
                  <a:cubicBezTo>
                    <a:pt x="2567305" y="2257298"/>
                    <a:pt x="2570607" y="2282571"/>
                    <a:pt x="2573401" y="2307971"/>
                  </a:cubicBezTo>
                  <a:lnTo>
                    <a:pt x="2548128" y="2310892"/>
                  </a:lnTo>
                  <a:cubicBezTo>
                    <a:pt x="2545334" y="2285873"/>
                    <a:pt x="2542032" y="2260727"/>
                    <a:pt x="2538222" y="2235835"/>
                  </a:cubicBezTo>
                  <a:close/>
                  <a:moveTo>
                    <a:pt x="2557399" y="2413508"/>
                  </a:moveTo>
                  <a:cubicBezTo>
                    <a:pt x="2559177" y="2439035"/>
                    <a:pt x="2560447" y="2464562"/>
                    <a:pt x="2561336" y="2490089"/>
                  </a:cubicBezTo>
                  <a:lnTo>
                    <a:pt x="2535936" y="2490978"/>
                  </a:lnTo>
                  <a:cubicBezTo>
                    <a:pt x="2535047" y="2465705"/>
                    <a:pt x="2533777" y="2440559"/>
                    <a:pt x="2531999" y="2415286"/>
                  </a:cubicBezTo>
                  <a:close/>
                  <a:moveTo>
                    <a:pt x="2537079" y="2593975"/>
                  </a:moveTo>
                  <a:cubicBezTo>
                    <a:pt x="2536825" y="2619502"/>
                    <a:pt x="2536063" y="2645029"/>
                    <a:pt x="2534920" y="2670556"/>
                  </a:cubicBezTo>
                  <a:lnTo>
                    <a:pt x="2509520" y="2669413"/>
                  </a:lnTo>
                  <a:cubicBezTo>
                    <a:pt x="2510663" y="2644140"/>
                    <a:pt x="2511298" y="2618994"/>
                    <a:pt x="2511679" y="2593721"/>
                  </a:cubicBezTo>
                  <a:close/>
                  <a:moveTo>
                    <a:pt x="2502662" y="2772283"/>
                  </a:moveTo>
                  <a:cubicBezTo>
                    <a:pt x="2500376" y="2797683"/>
                    <a:pt x="2497709" y="2823083"/>
                    <a:pt x="2494534" y="2848483"/>
                  </a:cubicBezTo>
                  <a:lnTo>
                    <a:pt x="2469388" y="2845308"/>
                  </a:lnTo>
                  <a:cubicBezTo>
                    <a:pt x="2472563" y="2820289"/>
                    <a:pt x="2475230" y="2795143"/>
                    <a:pt x="2477516" y="2769997"/>
                  </a:cubicBezTo>
                  <a:close/>
                  <a:moveTo>
                    <a:pt x="2454529" y="2947289"/>
                  </a:moveTo>
                  <a:cubicBezTo>
                    <a:pt x="2450211" y="2972435"/>
                    <a:pt x="2445512" y="2997581"/>
                    <a:pt x="2440432" y="3022600"/>
                  </a:cubicBezTo>
                  <a:lnTo>
                    <a:pt x="2415540" y="3017520"/>
                  </a:lnTo>
                  <a:cubicBezTo>
                    <a:pt x="2420620" y="2992755"/>
                    <a:pt x="2425319" y="2967863"/>
                    <a:pt x="2429510" y="2942971"/>
                  </a:cubicBezTo>
                  <a:close/>
                  <a:moveTo>
                    <a:pt x="2392553" y="3117850"/>
                  </a:moveTo>
                  <a:cubicBezTo>
                    <a:pt x="2386330" y="3142615"/>
                    <a:pt x="2379599" y="3167253"/>
                    <a:pt x="2372487" y="3191764"/>
                  </a:cubicBezTo>
                  <a:lnTo>
                    <a:pt x="2348103" y="3184652"/>
                  </a:lnTo>
                  <a:cubicBezTo>
                    <a:pt x="2355088" y="3160395"/>
                    <a:pt x="2361692" y="3136011"/>
                    <a:pt x="2367915" y="3111500"/>
                  </a:cubicBezTo>
                  <a:close/>
                  <a:moveTo>
                    <a:pt x="2317242" y="3282950"/>
                  </a:moveTo>
                  <a:cubicBezTo>
                    <a:pt x="2309114" y="3307080"/>
                    <a:pt x="2300478" y="3331083"/>
                    <a:pt x="2291461" y="3354959"/>
                  </a:cubicBezTo>
                  <a:lnTo>
                    <a:pt x="2267712" y="3345942"/>
                  </a:lnTo>
                  <a:cubicBezTo>
                    <a:pt x="2276602" y="3322320"/>
                    <a:pt x="2285111" y="3298571"/>
                    <a:pt x="2293239" y="3274695"/>
                  </a:cubicBezTo>
                  <a:close/>
                  <a:moveTo>
                    <a:pt x="2229231" y="3441446"/>
                  </a:moveTo>
                  <a:cubicBezTo>
                    <a:pt x="2219198" y="3464814"/>
                    <a:pt x="2208657" y="3488182"/>
                    <a:pt x="2197735" y="3511296"/>
                  </a:cubicBezTo>
                  <a:lnTo>
                    <a:pt x="2174748" y="3500501"/>
                  </a:lnTo>
                  <a:cubicBezTo>
                    <a:pt x="2185543" y="3477641"/>
                    <a:pt x="2195830" y="3454654"/>
                    <a:pt x="2205863" y="3431413"/>
                  </a:cubicBezTo>
                  <a:close/>
                  <a:moveTo>
                    <a:pt x="2128774" y="3592576"/>
                  </a:moveTo>
                  <a:cubicBezTo>
                    <a:pt x="2116836" y="3615182"/>
                    <a:pt x="2104517" y="3637534"/>
                    <a:pt x="2091817" y="3659759"/>
                  </a:cubicBezTo>
                  <a:lnTo>
                    <a:pt x="2069719" y="3647186"/>
                  </a:lnTo>
                  <a:cubicBezTo>
                    <a:pt x="2082292" y="3625215"/>
                    <a:pt x="2094484" y="3602990"/>
                    <a:pt x="2106168" y="3580765"/>
                  </a:cubicBezTo>
                  <a:close/>
                  <a:moveTo>
                    <a:pt x="2016506" y="3735705"/>
                  </a:moveTo>
                  <a:cubicBezTo>
                    <a:pt x="2002790" y="3757295"/>
                    <a:pt x="1988820" y="3778631"/>
                    <a:pt x="1974469" y="3799586"/>
                  </a:cubicBezTo>
                  <a:lnTo>
                    <a:pt x="1953514" y="3785235"/>
                  </a:lnTo>
                  <a:cubicBezTo>
                    <a:pt x="1967738" y="3764407"/>
                    <a:pt x="1981581" y="3743325"/>
                    <a:pt x="1995043" y="3721989"/>
                  </a:cubicBezTo>
                  <a:close/>
                  <a:moveTo>
                    <a:pt x="1893570" y="3869055"/>
                  </a:moveTo>
                  <a:cubicBezTo>
                    <a:pt x="1878203" y="3889502"/>
                    <a:pt x="1862582" y="3909695"/>
                    <a:pt x="1846580" y="3929507"/>
                  </a:cubicBezTo>
                  <a:lnTo>
                    <a:pt x="1826768" y="3913632"/>
                  </a:lnTo>
                  <a:cubicBezTo>
                    <a:pt x="1842516" y="3893947"/>
                    <a:pt x="1858010" y="3874008"/>
                    <a:pt x="1873250" y="3853815"/>
                  </a:cubicBezTo>
                  <a:close/>
                  <a:moveTo>
                    <a:pt x="1760474" y="3992372"/>
                  </a:moveTo>
                  <a:cubicBezTo>
                    <a:pt x="1743583" y="4011549"/>
                    <a:pt x="1726311" y="4030472"/>
                    <a:pt x="1708785" y="4049014"/>
                  </a:cubicBezTo>
                  <a:lnTo>
                    <a:pt x="1690370" y="4031615"/>
                  </a:lnTo>
                  <a:cubicBezTo>
                    <a:pt x="1707642" y="4013200"/>
                    <a:pt x="1724787" y="3994531"/>
                    <a:pt x="1741424" y="3975608"/>
                  </a:cubicBezTo>
                  <a:close/>
                  <a:moveTo>
                    <a:pt x="1617980" y="4104894"/>
                  </a:moveTo>
                  <a:cubicBezTo>
                    <a:pt x="1599565" y="4122674"/>
                    <a:pt x="1580896" y="4140200"/>
                    <a:pt x="1561973" y="4157218"/>
                  </a:cubicBezTo>
                  <a:lnTo>
                    <a:pt x="1544955" y="4138422"/>
                  </a:lnTo>
                  <a:cubicBezTo>
                    <a:pt x="1563624" y="4121531"/>
                    <a:pt x="1582166" y="4104259"/>
                    <a:pt x="1600327" y="4086606"/>
                  </a:cubicBezTo>
                  <a:close/>
                  <a:moveTo>
                    <a:pt x="1467104" y="4205732"/>
                  </a:moveTo>
                  <a:cubicBezTo>
                    <a:pt x="1447419" y="4221988"/>
                    <a:pt x="1427480" y="4237863"/>
                    <a:pt x="1407160" y="4253484"/>
                  </a:cubicBezTo>
                  <a:lnTo>
                    <a:pt x="1391666" y="4233418"/>
                  </a:lnTo>
                  <a:cubicBezTo>
                    <a:pt x="1411605" y="4218051"/>
                    <a:pt x="1431417" y="4202303"/>
                    <a:pt x="1450848" y="4186174"/>
                  </a:cubicBezTo>
                  <a:close/>
                  <a:moveTo>
                    <a:pt x="1308608" y="4294378"/>
                  </a:moveTo>
                  <a:cubicBezTo>
                    <a:pt x="1287653" y="4308983"/>
                    <a:pt x="1266571" y="4323334"/>
                    <a:pt x="1245108" y="4337304"/>
                  </a:cubicBezTo>
                  <a:lnTo>
                    <a:pt x="1231265" y="4315968"/>
                  </a:lnTo>
                  <a:cubicBezTo>
                    <a:pt x="1252474" y="4302252"/>
                    <a:pt x="1273302" y="4288028"/>
                    <a:pt x="1294003" y="4273550"/>
                  </a:cubicBezTo>
                  <a:close/>
                  <a:moveTo>
                    <a:pt x="1143635" y="4370197"/>
                  </a:moveTo>
                  <a:cubicBezTo>
                    <a:pt x="1121664" y="4383151"/>
                    <a:pt x="1099439" y="4395724"/>
                    <a:pt x="1076960" y="4407916"/>
                  </a:cubicBezTo>
                  <a:lnTo>
                    <a:pt x="1064768" y="4385564"/>
                  </a:lnTo>
                  <a:cubicBezTo>
                    <a:pt x="1086993" y="4373499"/>
                    <a:pt x="1108964" y="4361053"/>
                    <a:pt x="1130681" y="4348226"/>
                  </a:cubicBezTo>
                  <a:close/>
                  <a:moveTo>
                    <a:pt x="973201" y="4432808"/>
                  </a:moveTo>
                  <a:cubicBezTo>
                    <a:pt x="950214" y="4443984"/>
                    <a:pt x="927100" y="4454779"/>
                    <a:pt x="903732" y="4465193"/>
                  </a:cubicBezTo>
                  <a:lnTo>
                    <a:pt x="893445" y="4441952"/>
                  </a:lnTo>
                  <a:cubicBezTo>
                    <a:pt x="916559" y="4431665"/>
                    <a:pt x="939419" y="4420997"/>
                    <a:pt x="962152" y="4409948"/>
                  </a:cubicBezTo>
                  <a:close/>
                  <a:moveTo>
                    <a:pt x="798449" y="4481830"/>
                  </a:moveTo>
                  <a:cubicBezTo>
                    <a:pt x="774700" y="4491101"/>
                    <a:pt x="750697" y="4500118"/>
                    <a:pt x="726694" y="4508627"/>
                  </a:cubicBezTo>
                  <a:lnTo>
                    <a:pt x="718185" y="4484624"/>
                  </a:lnTo>
                  <a:cubicBezTo>
                    <a:pt x="742061" y="4476242"/>
                    <a:pt x="765683" y="4467352"/>
                    <a:pt x="789178" y="4458081"/>
                  </a:cubicBezTo>
                  <a:close/>
                  <a:moveTo>
                    <a:pt x="620395" y="4516755"/>
                  </a:moveTo>
                  <a:cubicBezTo>
                    <a:pt x="596011" y="4524121"/>
                    <a:pt x="571373" y="4531233"/>
                    <a:pt x="546608" y="4537837"/>
                  </a:cubicBezTo>
                  <a:lnTo>
                    <a:pt x="540004" y="4513326"/>
                  </a:lnTo>
                  <a:cubicBezTo>
                    <a:pt x="564388" y="4506849"/>
                    <a:pt x="588772" y="4499864"/>
                    <a:pt x="612902" y="4492498"/>
                  </a:cubicBezTo>
                  <a:close/>
                  <a:moveTo>
                    <a:pt x="439928" y="4537583"/>
                  </a:moveTo>
                  <a:cubicBezTo>
                    <a:pt x="415036" y="4543044"/>
                    <a:pt x="389890" y="4548124"/>
                    <a:pt x="364744" y="4552696"/>
                  </a:cubicBezTo>
                  <a:lnTo>
                    <a:pt x="360172" y="4527677"/>
                  </a:lnTo>
                  <a:cubicBezTo>
                    <a:pt x="385064" y="4523105"/>
                    <a:pt x="409829" y="4518152"/>
                    <a:pt x="434467" y="4512691"/>
                  </a:cubicBezTo>
                  <a:close/>
                  <a:moveTo>
                    <a:pt x="258445" y="4544060"/>
                  </a:moveTo>
                  <a:cubicBezTo>
                    <a:pt x="233172" y="4547489"/>
                    <a:pt x="207899" y="4550537"/>
                    <a:pt x="182372" y="4553204"/>
                  </a:cubicBezTo>
                  <a:lnTo>
                    <a:pt x="179832" y="4527931"/>
                  </a:lnTo>
                  <a:cubicBezTo>
                    <a:pt x="204978" y="4525391"/>
                    <a:pt x="229997" y="4522343"/>
                    <a:pt x="255016" y="4518914"/>
                  </a:cubicBezTo>
                  <a:close/>
                  <a:moveTo>
                    <a:pt x="77089" y="4536186"/>
                  </a:moveTo>
                  <a:cubicBezTo>
                    <a:pt x="51689" y="4537583"/>
                    <a:pt x="26162" y="4538726"/>
                    <a:pt x="635" y="4539234"/>
                  </a:cubicBezTo>
                  <a:lnTo>
                    <a:pt x="0" y="4513834"/>
                  </a:lnTo>
                  <a:cubicBezTo>
                    <a:pt x="25273" y="4513199"/>
                    <a:pt x="50419" y="4512183"/>
                    <a:pt x="75565" y="4510786"/>
                  </a:cubicBezTo>
                  <a:close/>
                  <a:moveTo>
                    <a:pt x="588391" y="0"/>
                  </a:moveTo>
                  <a:lnTo>
                    <a:pt x="588391" y="12700"/>
                  </a:lnTo>
                  <a:lnTo>
                    <a:pt x="588391" y="0"/>
                  </a:lnTo>
                  <a:cubicBezTo>
                    <a:pt x="614045" y="0"/>
                    <a:pt x="639699" y="381"/>
                    <a:pt x="665226" y="1270"/>
                  </a:cubicBezTo>
                  <a:lnTo>
                    <a:pt x="664337" y="26670"/>
                  </a:lnTo>
                  <a:cubicBezTo>
                    <a:pt x="639064" y="25781"/>
                    <a:pt x="613791" y="25400"/>
                    <a:pt x="588391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034431" y="1486032"/>
            <a:ext cx="7394542" cy="2189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CNN</a:t>
            </a:r>
          </a:p>
        </p:txBody>
      </p:sp>
      <p:sp>
        <p:nvSpPr>
          <p:cNvPr name="Freeform 15" id="15" descr="Une image contenant croquis, dessin, invertébré, insecte  Description générée automatiquement"/>
          <p:cNvSpPr/>
          <p:nvPr/>
        </p:nvSpPr>
        <p:spPr>
          <a:xfrm flipH="false" flipV="false" rot="0">
            <a:off x="6594222" y="3892314"/>
            <a:ext cx="5099554" cy="3423752"/>
          </a:xfrm>
          <a:custGeom>
            <a:avLst/>
            <a:gdLst/>
            <a:ahLst/>
            <a:cxnLst/>
            <a:rect r="r" b="b" t="t" l="l"/>
            <a:pathLst>
              <a:path h="3423752" w="5099554">
                <a:moveTo>
                  <a:pt x="0" y="0"/>
                </a:moveTo>
                <a:lnTo>
                  <a:pt x="5099554" y="0"/>
                </a:lnTo>
                <a:lnTo>
                  <a:pt x="5099554" y="3423752"/>
                </a:lnTo>
                <a:lnTo>
                  <a:pt x="0" y="34237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46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5825" y="914375"/>
            <a:ext cx="16294950" cy="9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collection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571982" y="2789826"/>
            <a:ext cx="1691400" cy="1465200"/>
            <a:chOff x="0" y="0"/>
            <a:chExt cx="2255200" cy="1953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E077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571982" y="7379550"/>
            <a:ext cx="1691400" cy="1465200"/>
            <a:chOff x="0" y="0"/>
            <a:chExt cx="2255200" cy="1953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AB86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043182" y="2789826"/>
            <a:ext cx="1691400" cy="1465200"/>
            <a:chOff x="0" y="0"/>
            <a:chExt cx="2255200" cy="19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8F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043182" y="7379550"/>
            <a:ext cx="1691400" cy="1465200"/>
            <a:chOff x="0" y="0"/>
            <a:chExt cx="2255200" cy="19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sp>
        <p:nvSpPr>
          <p:cNvPr name="AutoShape 11" id="11"/>
          <p:cNvSpPr/>
          <p:nvPr/>
        </p:nvSpPr>
        <p:spPr>
          <a:xfrm>
            <a:off x="6253841" y="3522426"/>
            <a:ext cx="5798881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6253841" y="8112150"/>
            <a:ext cx="5798881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5379338">
            <a:off x="3832828" y="5824900"/>
            <a:ext cx="316970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5379244">
            <a:off x="11311228" y="5832100"/>
            <a:ext cx="3155308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5400000">
            <a:off x="8960700" y="3363100"/>
            <a:ext cx="385200" cy="333000"/>
            <a:chOff x="0" y="0"/>
            <a:chExt cx="513600" cy="444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13588" cy="443992"/>
            </a:xfrm>
            <a:custGeom>
              <a:avLst/>
              <a:gdLst/>
              <a:ahLst/>
              <a:cxnLst/>
              <a:rect r="r" b="b" t="t" l="l"/>
              <a:pathLst>
                <a:path h="443992" w="513588">
                  <a:moveTo>
                    <a:pt x="513588" y="443992"/>
                  </a:moveTo>
                  <a:lnTo>
                    <a:pt x="256794" y="0"/>
                  </a:lnTo>
                  <a:lnTo>
                    <a:pt x="0" y="443992"/>
                  </a:lnTo>
                  <a:close/>
                </a:path>
              </a:pathLst>
            </a:custGeom>
            <a:solidFill>
              <a:srgbClr val="E077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8960700" y="7955526"/>
            <a:ext cx="385200" cy="333000"/>
            <a:chOff x="0" y="0"/>
            <a:chExt cx="513600" cy="444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13588" cy="443992"/>
            </a:xfrm>
            <a:custGeom>
              <a:avLst/>
              <a:gdLst/>
              <a:ahLst/>
              <a:cxnLst/>
              <a:rect r="r" b="b" t="t" l="l"/>
              <a:pathLst>
                <a:path h="443992" w="513588">
                  <a:moveTo>
                    <a:pt x="0" y="443992"/>
                  </a:moveTo>
                  <a:lnTo>
                    <a:pt x="256794" y="0"/>
                  </a:lnTo>
                  <a:lnTo>
                    <a:pt x="513588" y="443992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19" id="19"/>
          <p:cNvGrpSpPr/>
          <p:nvPr/>
        </p:nvGrpSpPr>
        <p:grpSpPr>
          <a:xfrm rot="-10800000">
            <a:off x="12696300" y="5650800"/>
            <a:ext cx="385200" cy="333000"/>
            <a:chOff x="0" y="0"/>
            <a:chExt cx="513600" cy="444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13588" cy="443992"/>
            </a:xfrm>
            <a:custGeom>
              <a:avLst/>
              <a:gdLst/>
              <a:ahLst/>
              <a:cxnLst/>
              <a:rect r="r" b="b" t="t" l="l"/>
              <a:pathLst>
                <a:path h="443992" w="513588">
                  <a:moveTo>
                    <a:pt x="513588" y="443992"/>
                  </a:moveTo>
                  <a:lnTo>
                    <a:pt x="256794" y="0"/>
                  </a:lnTo>
                  <a:lnTo>
                    <a:pt x="0" y="443992"/>
                  </a:lnTo>
                  <a:close/>
                </a:path>
              </a:pathLst>
            </a:custGeom>
            <a:solidFill>
              <a:srgbClr val="FF8F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225100" y="5665600"/>
            <a:ext cx="385200" cy="333000"/>
            <a:chOff x="0" y="0"/>
            <a:chExt cx="513600" cy="444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13588" cy="443992"/>
            </a:xfrm>
            <a:custGeom>
              <a:avLst/>
              <a:gdLst/>
              <a:ahLst/>
              <a:cxnLst/>
              <a:rect r="r" b="b" t="t" l="l"/>
              <a:pathLst>
                <a:path h="443992" w="513588">
                  <a:moveTo>
                    <a:pt x="0" y="443992"/>
                  </a:moveTo>
                  <a:lnTo>
                    <a:pt x="256794" y="0"/>
                  </a:lnTo>
                  <a:lnTo>
                    <a:pt x="513588" y="443992"/>
                  </a:lnTo>
                  <a:close/>
                </a:path>
              </a:pathLst>
            </a:custGeom>
            <a:solidFill>
              <a:srgbClr val="FAB861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5157008" y="7764254"/>
            <a:ext cx="521360" cy="695772"/>
          </a:xfrm>
          <a:custGeom>
            <a:avLst/>
            <a:gdLst/>
            <a:ahLst/>
            <a:cxnLst/>
            <a:rect r="r" b="b" t="t" l="l"/>
            <a:pathLst>
              <a:path h="695772" w="521360">
                <a:moveTo>
                  <a:pt x="0" y="0"/>
                </a:moveTo>
                <a:lnTo>
                  <a:pt x="521360" y="0"/>
                </a:lnTo>
                <a:lnTo>
                  <a:pt x="521360" y="695772"/>
                </a:lnTo>
                <a:lnTo>
                  <a:pt x="0" y="695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625962" y="7764512"/>
            <a:ext cx="525906" cy="695770"/>
          </a:xfrm>
          <a:custGeom>
            <a:avLst/>
            <a:gdLst/>
            <a:ahLst/>
            <a:cxnLst/>
            <a:rect r="r" b="b" t="t" l="l"/>
            <a:pathLst>
              <a:path h="695770" w="525906">
                <a:moveTo>
                  <a:pt x="0" y="0"/>
                </a:moveTo>
                <a:lnTo>
                  <a:pt x="525906" y="0"/>
                </a:lnTo>
                <a:lnTo>
                  <a:pt x="525906" y="695770"/>
                </a:lnTo>
                <a:lnTo>
                  <a:pt x="0" y="695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069804" y="3174562"/>
            <a:ext cx="695772" cy="695772"/>
          </a:xfrm>
          <a:custGeom>
            <a:avLst/>
            <a:gdLst/>
            <a:ahLst/>
            <a:cxnLst/>
            <a:rect r="r" b="b" t="t" l="l"/>
            <a:pathLst>
              <a:path h="695772" w="695772">
                <a:moveTo>
                  <a:pt x="0" y="0"/>
                </a:moveTo>
                <a:lnTo>
                  <a:pt x="695772" y="0"/>
                </a:lnTo>
                <a:lnTo>
                  <a:pt x="695772" y="695772"/>
                </a:lnTo>
                <a:lnTo>
                  <a:pt x="0" y="6957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543680" y="3174788"/>
            <a:ext cx="690408" cy="695304"/>
          </a:xfrm>
          <a:custGeom>
            <a:avLst/>
            <a:gdLst/>
            <a:ahLst/>
            <a:cxnLst/>
            <a:rect r="r" b="b" t="t" l="l"/>
            <a:pathLst>
              <a:path h="695304" w="690408">
                <a:moveTo>
                  <a:pt x="0" y="0"/>
                </a:moveTo>
                <a:lnTo>
                  <a:pt x="690408" y="0"/>
                </a:lnTo>
                <a:lnTo>
                  <a:pt x="690408" y="695304"/>
                </a:lnTo>
                <a:lnTo>
                  <a:pt x="0" y="6953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 descr="Une image contenant arthropode, vermine, insecte, invertébré  Description générée automatiquement"/>
          <p:cNvSpPr/>
          <p:nvPr/>
        </p:nvSpPr>
        <p:spPr>
          <a:xfrm flipH="false" flipV="false" rot="0">
            <a:off x="6261518" y="3895414"/>
            <a:ext cx="2410920" cy="4088880"/>
          </a:xfrm>
          <a:custGeom>
            <a:avLst/>
            <a:gdLst/>
            <a:ahLst/>
            <a:cxnLst/>
            <a:rect r="r" b="b" t="t" l="l"/>
            <a:pathLst>
              <a:path h="4088880" w="2410920">
                <a:moveTo>
                  <a:pt x="0" y="0"/>
                </a:moveTo>
                <a:lnTo>
                  <a:pt x="2410920" y="0"/>
                </a:lnTo>
                <a:lnTo>
                  <a:pt x="2410920" y="4088880"/>
                </a:lnTo>
                <a:lnTo>
                  <a:pt x="0" y="40888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5" t="0" r="-15" b="0"/>
            </a:stretch>
          </a:blipFill>
        </p:spPr>
      </p:sp>
      <p:sp>
        <p:nvSpPr>
          <p:cNvPr name="Freeform 28" id="28" descr="Une image contenant vermine, arthropode, Insecte à ailes membraneuses, abeille  Description générée automatiquement"/>
          <p:cNvSpPr/>
          <p:nvPr/>
        </p:nvSpPr>
        <p:spPr>
          <a:xfrm flipH="false" flipV="false" rot="0">
            <a:off x="9652728" y="3942410"/>
            <a:ext cx="2392808" cy="4069834"/>
          </a:xfrm>
          <a:custGeom>
            <a:avLst/>
            <a:gdLst/>
            <a:ahLst/>
            <a:cxnLst/>
            <a:rect r="r" b="b" t="t" l="l"/>
            <a:pathLst>
              <a:path h="4069834" w="2392808">
                <a:moveTo>
                  <a:pt x="0" y="0"/>
                </a:moveTo>
                <a:lnTo>
                  <a:pt x="2392808" y="0"/>
                </a:lnTo>
                <a:lnTo>
                  <a:pt x="2392808" y="4069834"/>
                </a:lnTo>
                <a:lnTo>
                  <a:pt x="0" y="40698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751" t="0" r="-751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5563818" y="365508"/>
            <a:ext cx="3742200" cy="1215281"/>
            <a:chOff x="0" y="0"/>
            <a:chExt cx="4989600" cy="162037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89576" cy="1620404"/>
            </a:xfrm>
            <a:custGeom>
              <a:avLst/>
              <a:gdLst/>
              <a:ahLst/>
              <a:cxnLst/>
              <a:rect r="r" b="b" t="t" l="l"/>
              <a:pathLst>
                <a:path h="1620404" w="4989576">
                  <a:moveTo>
                    <a:pt x="0" y="810203"/>
                  </a:moveTo>
                  <a:lnTo>
                    <a:pt x="432943" y="0"/>
                  </a:lnTo>
                  <a:lnTo>
                    <a:pt x="4556633" y="0"/>
                  </a:lnTo>
                  <a:lnTo>
                    <a:pt x="4989576" y="810203"/>
                  </a:lnTo>
                  <a:lnTo>
                    <a:pt x="4556633" y="1620404"/>
                  </a:lnTo>
                  <a:lnTo>
                    <a:pt x="432943" y="1620404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4989600" cy="165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 </a:t>
              </a: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CNN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05827" y="2708300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Source 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05827" y="3403000"/>
            <a:ext cx="3474750" cy="9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b="true" sz="24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Kaggle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005827" y="7298040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Merge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05827" y="7992736"/>
            <a:ext cx="3474750" cy="9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Merging between 2 datasets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826027" y="2708300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Dataset: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826027" y="3440470"/>
            <a:ext cx="418678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Images + annotation</a:t>
            </a:r>
          </a:p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385 Bees with pollen </a:t>
            </a:r>
          </a:p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387 Bees without pollen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826027" y="7298000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Dataset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826025" y="8124894"/>
            <a:ext cx="418678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Size: 772 images</a:t>
            </a:r>
          </a:p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Balanced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5825" y="914375"/>
            <a:ext cx="16294950" cy="9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Preprocessing</a:t>
            </a:r>
          </a:p>
        </p:txBody>
      </p:sp>
      <p:sp>
        <p:nvSpPr>
          <p:cNvPr name="AutoShape 3" id="3"/>
          <p:cNvSpPr/>
          <p:nvPr/>
        </p:nvSpPr>
        <p:spPr>
          <a:xfrm rot="-1789940">
            <a:off x="7618695" y="6586277"/>
            <a:ext cx="149576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2097385">
            <a:off x="7577051" y="7573641"/>
            <a:ext cx="1560316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5" id="5"/>
          <p:cNvGrpSpPr/>
          <p:nvPr/>
        </p:nvGrpSpPr>
        <p:grpSpPr>
          <a:xfrm rot="0">
            <a:off x="255060" y="4515448"/>
            <a:ext cx="1875000" cy="1624200"/>
            <a:chOff x="0" y="0"/>
            <a:chExt cx="2500000" cy="216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99995" cy="2165604"/>
            </a:xfrm>
            <a:custGeom>
              <a:avLst/>
              <a:gdLst/>
              <a:ahLst/>
              <a:cxnLst/>
              <a:rect r="r" b="b" t="t" l="l"/>
              <a:pathLst>
                <a:path h="2165604" w="2499995">
                  <a:moveTo>
                    <a:pt x="0" y="1082802"/>
                  </a:moveTo>
                  <a:lnTo>
                    <a:pt x="624840" y="0"/>
                  </a:lnTo>
                  <a:lnTo>
                    <a:pt x="1875155" y="0"/>
                  </a:lnTo>
                  <a:lnTo>
                    <a:pt x="2499995" y="1082802"/>
                  </a:lnTo>
                  <a:lnTo>
                    <a:pt x="1875155" y="2165604"/>
                  </a:lnTo>
                  <a:lnTo>
                    <a:pt x="624840" y="2165604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AutoShape 7" id="7"/>
          <p:cNvSpPr/>
          <p:nvPr/>
        </p:nvSpPr>
        <p:spPr>
          <a:xfrm rot="-3057289">
            <a:off x="1685387" y="4210338"/>
            <a:ext cx="275676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2715833">
            <a:off x="1807449" y="6203803"/>
            <a:ext cx="249390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170775" y="2805752"/>
            <a:ext cx="4775550" cy="70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Train, Validation, Test data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890226" y="6646940"/>
            <a:ext cx="3948318" cy="844390"/>
            <a:chOff x="0" y="0"/>
            <a:chExt cx="5264424" cy="11258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64404" cy="1125728"/>
            </a:xfrm>
            <a:custGeom>
              <a:avLst/>
              <a:gdLst/>
              <a:ahLst/>
              <a:cxnLst/>
              <a:rect r="r" b="b" t="t" l="l"/>
              <a:pathLst>
                <a:path h="1125728" w="5264404">
                  <a:moveTo>
                    <a:pt x="0" y="562864"/>
                  </a:moveTo>
                  <a:lnTo>
                    <a:pt x="324866" y="0"/>
                  </a:lnTo>
                  <a:lnTo>
                    <a:pt x="4939538" y="0"/>
                  </a:lnTo>
                  <a:lnTo>
                    <a:pt x="5264404" y="562864"/>
                  </a:lnTo>
                  <a:lnTo>
                    <a:pt x="4939538" y="1125728"/>
                  </a:lnTo>
                  <a:lnTo>
                    <a:pt x="324866" y="1125728"/>
                  </a:lnTo>
                  <a:close/>
                </a:path>
              </a:pathLst>
            </a:custGeom>
            <a:solidFill>
              <a:srgbClr val="FF8F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5264424" cy="1144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Data 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augmentation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742775" y="4405674"/>
            <a:ext cx="3576340" cy="65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Random rotation of the image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099310" y="5754750"/>
            <a:ext cx="3742200" cy="900600"/>
            <a:chOff x="0" y="0"/>
            <a:chExt cx="4989600" cy="1200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989576" cy="1200785"/>
            </a:xfrm>
            <a:custGeom>
              <a:avLst/>
              <a:gdLst/>
              <a:ahLst/>
              <a:cxnLst/>
              <a:rect r="r" b="b" t="t" l="l"/>
              <a:pathLst>
                <a:path h="1200785" w="4989576">
                  <a:moveTo>
                    <a:pt x="0" y="600456"/>
                  </a:moveTo>
                  <a:lnTo>
                    <a:pt x="346456" y="0"/>
                  </a:lnTo>
                  <a:lnTo>
                    <a:pt x="4643120" y="0"/>
                  </a:lnTo>
                  <a:lnTo>
                    <a:pt x="4989576" y="600456"/>
                  </a:lnTo>
                  <a:lnTo>
                    <a:pt x="4643120" y="1200785"/>
                  </a:lnTo>
                  <a:lnTo>
                    <a:pt x="346456" y="1200785"/>
                  </a:lnTo>
                  <a:close/>
                </a:path>
              </a:pathLst>
            </a:custGeom>
            <a:solidFill>
              <a:srgbClr val="F99E2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4989600" cy="1219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Channel shift range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4118887" y="5874438"/>
            <a:ext cx="4232760" cy="70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Adjust the desired intensity of yellow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061836" y="7560788"/>
            <a:ext cx="3742200" cy="900600"/>
            <a:chOff x="0" y="0"/>
            <a:chExt cx="4989600" cy="1200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989576" cy="1200785"/>
            </a:xfrm>
            <a:custGeom>
              <a:avLst/>
              <a:gdLst/>
              <a:ahLst/>
              <a:cxnLst/>
              <a:rect r="r" b="b" t="t" l="l"/>
              <a:pathLst>
                <a:path h="1200785" w="4989576">
                  <a:moveTo>
                    <a:pt x="0" y="600456"/>
                  </a:moveTo>
                  <a:lnTo>
                    <a:pt x="346456" y="0"/>
                  </a:lnTo>
                  <a:lnTo>
                    <a:pt x="4643120" y="0"/>
                  </a:lnTo>
                  <a:lnTo>
                    <a:pt x="4989576" y="600456"/>
                  </a:lnTo>
                  <a:lnTo>
                    <a:pt x="4643120" y="1200785"/>
                  </a:lnTo>
                  <a:lnTo>
                    <a:pt x="346456" y="1200785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4989600" cy="1219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Brightness Range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986365" y="7658661"/>
            <a:ext cx="400790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Adjust the brightness within a specified range</a:t>
            </a:r>
          </a:p>
        </p:txBody>
      </p:sp>
      <p:sp>
        <p:nvSpPr>
          <p:cNvPr name="AutoShape 22" id="22"/>
          <p:cNvSpPr/>
          <p:nvPr/>
        </p:nvSpPr>
        <p:spPr>
          <a:xfrm>
            <a:off x="7679115" y="3094126"/>
            <a:ext cx="114755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3" id="23"/>
          <p:cNvSpPr/>
          <p:nvPr/>
        </p:nvSpPr>
        <p:spPr>
          <a:xfrm flipV="true">
            <a:off x="12494705" y="4726919"/>
            <a:ext cx="1143000" cy="4607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4" id="24"/>
          <p:cNvSpPr/>
          <p:nvPr/>
        </p:nvSpPr>
        <p:spPr>
          <a:xfrm>
            <a:off x="12850723" y="6313024"/>
            <a:ext cx="1135642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5" id="25"/>
          <p:cNvSpPr/>
          <p:nvPr/>
        </p:nvSpPr>
        <p:spPr>
          <a:xfrm flipV="true">
            <a:off x="12738297" y="7959375"/>
            <a:ext cx="1121176" cy="28211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849306" y="5043312"/>
            <a:ext cx="695748" cy="695836"/>
          </a:xfrm>
          <a:custGeom>
            <a:avLst/>
            <a:gdLst/>
            <a:ahLst/>
            <a:cxnLst/>
            <a:rect r="r" b="b" t="t" l="l"/>
            <a:pathLst>
              <a:path h="695836" w="695748">
                <a:moveTo>
                  <a:pt x="0" y="0"/>
                </a:moveTo>
                <a:lnTo>
                  <a:pt x="695748" y="0"/>
                </a:lnTo>
                <a:lnTo>
                  <a:pt x="695748" y="695836"/>
                </a:lnTo>
                <a:lnTo>
                  <a:pt x="0" y="695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3965176" y="2704800"/>
            <a:ext cx="3742200" cy="900600"/>
            <a:chOff x="0" y="0"/>
            <a:chExt cx="4989600" cy="1200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989576" cy="1200785"/>
            </a:xfrm>
            <a:custGeom>
              <a:avLst/>
              <a:gdLst/>
              <a:ahLst/>
              <a:cxnLst/>
              <a:rect r="r" b="b" t="t" l="l"/>
              <a:pathLst>
                <a:path h="1200785" w="4989576">
                  <a:moveTo>
                    <a:pt x="0" y="600456"/>
                  </a:moveTo>
                  <a:lnTo>
                    <a:pt x="346456" y="0"/>
                  </a:lnTo>
                  <a:lnTo>
                    <a:pt x="4643120" y="0"/>
                  </a:lnTo>
                  <a:lnTo>
                    <a:pt x="4989576" y="600456"/>
                  </a:lnTo>
                  <a:lnTo>
                    <a:pt x="4643120" y="1200785"/>
                  </a:lnTo>
                  <a:lnTo>
                    <a:pt x="346456" y="1200785"/>
                  </a:lnTo>
                  <a:close/>
                </a:path>
              </a:pathLst>
            </a:custGeom>
            <a:solidFill>
              <a:srgbClr val="E077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4989600" cy="1229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Data split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rot="-3586491">
            <a:off x="7161725" y="5930454"/>
            <a:ext cx="2465908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1" id="31"/>
          <p:cNvGrpSpPr/>
          <p:nvPr/>
        </p:nvGrpSpPr>
        <p:grpSpPr>
          <a:xfrm rot="0">
            <a:off x="9043096" y="4368158"/>
            <a:ext cx="3742200" cy="900600"/>
            <a:chOff x="0" y="0"/>
            <a:chExt cx="4989600" cy="1200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989576" cy="1200785"/>
            </a:xfrm>
            <a:custGeom>
              <a:avLst/>
              <a:gdLst/>
              <a:ahLst/>
              <a:cxnLst/>
              <a:rect r="r" b="b" t="t" l="l"/>
              <a:pathLst>
                <a:path h="1200785" w="4989576">
                  <a:moveTo>
                    <a:pt x="0" y="600456"/>
                  </a:moveTo>
                  <a:lnTo>
                    <a:pt x="346456" y="0"/>
                  </a:lnTo>
                  <a:lnTo>
                    <a:pt x="4643120" y="0"/>
                  </a:lnTo>
                  <a:lnTo>
                    <a:pt x="4989576" y="600456"/>
                  </a:lnTo>
                  <a:lnTo>
                    <a:pt x="4643120" y="1200785"/>
                  </a:lnTo>
                  <a:lnTo>
                    <a:pt x="346456" y="1200785"/>
                  </a:lnTo>
                  <a:close/>
                </a:path>
              </a:pathLst>
            </a:custGeom>
            <a:solidFill>
              <a:srgbClr val="F99E27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4989600" cy="1219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Rotation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080570" y="8940156"/>
            <a:ext cx="4585396" cy="900600"/>
            <a:chOff x="0" y="0"/>
            <a:chExt cx="6113861" cy="1200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113907" cy="1200912"/>
            </a:xfrm>
            <a:custGeom>
              <a:avLst/>
              <a:gdLst/>
              <a:ahLst/>
              <a:cxnLst/>
              <a:rect r="r" b="b" t="t" l="l"/>
              <a:pathLst>
                <a:path h="1200912" w="6113907">
                  <a:moveTo>
                    <a:pt x="0" y="600456"/>
                  </a:moveTo>
                  <a:lnTo>
                    <a:pt x="346456" y="0"/>
                  </a:lnTo>
                  <a:lnTo>
                    <a:pt x="5767451" y="0"/>
                  </a:lnTo>
                  <a:lnTo>
                    <a:pt x="6113907" y="600456"/>
                  </a:lnTo>
                  <a:lnTo>
                    <a:pt x="5767451" y="1200912"/>
                  </a:lnTo>
                  <a:lnTo>
                    <a:pt x="346456" y="1200912"/>
                  </a:lnTo>
                  <a:close/>
                </a:path>
              </a:pathLst>
            </a:custGeom>
            <a:solidFill>
              <a:srgbClr val="F99E2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6113861" cy="1229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Horizontal &amp; vertical flipping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 rot="3577163">
            <a:off x="7177017" y="8276302"/>
            <a:ext cx="2491540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8" id="38"/>
          <p:cNvSpPr/>
          <p:nvPr/>
        </p:nvSpPr>
        <p:spPr>
          <a:xfrm rot="70982">
            <a:off x="13637607" y="9491361"/>
            <a:ext cx="922775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9" id="39"/>
          <p:cNvSpPr txBox="true"/>
          <p:nvPr/>
        </p:nvSpPr>
        <p:spPr>
          <a:xfrm rot="0">
            <a:off x="14642185" y="8864274"/>
            <a:ext cx="335208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Randomly flip the image vertically and horizontally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5563818" y="365508"/>
            <a:ext cx="3742200" cy="1215281"/>
            <a:chOff x="0" y="0"/>
            <a:chExt cx="4989600" cy="162037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989576" cy="1620404"/>
            </a:xfrm>
            <a:custGeom>
              <a:avLst/>
              <a:gdLst/>
              <a:ahLst/>
              <a:cxnLst/>
              <a:rect r="r" b="b" t="t" l="l"/>
              <a:pathLst>
                <a:path h="1620404" w="4989576">
                  <a:moveTo>
                    <a:pt x="0" y="810203"/>
                  </a:moveTo>
                  <a:lnTo>
                    <a:pt x="432943" y="0"/>
                  </a:lnTo>
                  <a:lnTo>
                    <a:pt x="4556633" y="0"/>
                  </a:lnTo>
                  <a:lnTo>
                    <a:pt x="4989576" y="810203"/>
                  </a:lnTo>
                  <a:lnTo>
                    <a:pt x="4556633" y="1620404"/>
                  </a:lnTo>
                  <a:lnTo>
                    <a:pt x="432943" y="1620404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4989600" cy="165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 </a:t>
              </a: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CNN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1925" y="2490901"/>
            <a:ext cx="6134250" cy="6134250"/>
            <a:chOff x="0" y="0"/>
            <a:chExt cx="8179000" cy="8179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41369" y="-463296"/>
              <a:ext cx="4238498" cy="8251825"/>
            </a:xfrm>
            <a:custGeom>
              <a:avLst/>
              <a:gdLst/>
              <a:ahLst/>
              <a:cxnLst/>
              <a:rect r="r" b="b" t="t" l="l"/>
              <a:pathLst>
                <a:path h="8251825" w="4238498">
                  <a:moveTo>
                    <a:pt x="426720" y="467233"/>
                  </a:moveTo>
                  <a:cubicBezTo>
                    <a:pt x="452120" y="468376"/>
                    <a:pt x="477520" y="469646"/>
                    <a:pt x="502793" y="471297"/>
                  </a:cubicBezTo>
                  <a:lnTo>
                    <a:pt x="501269" y="496697"/>
                  </a:lnTo>
                  <a:cubicBezTo>
                    <a:pt x="476123" y="495173"/>
                    <a:pt x="450850" y="493776"/>
                    <a:pt x="425577" y="492633"/>
                  </a:cubicBezTo>
                  <a:close/>
                  <a:moveTo>
                    <a:pt x="603504" y="504317"/>
                  </a:moveTo>
                  <a:cubicBezTo>
                    <a:pt x="628904" y="506476"/>
                    <a:pt x="654304" y="509016"/>
                    <a:pt x="679577" y="511683"/>
                  </a:cubicBezTo>
                  <a:lnTo>
                    <a:pt x="676910" y="536956"/>
                  </a:lnTo>
                  <a:cubicBezTo>
                    <a:pt x="651764" y="534289"/>
                    <a:pt x="626491" y="531876"/>
                    <a:pt x="601218" y="529590"/>
                  </a:cubicBezTo>
                  <a:close/>
                  <a:moveTo>
                    <a:pt x="778383" y="548894"/>
                  </a:moveTo>
                  <a:cubicBezTo>
                    <a:pt x="803656" y="552196"/>
                    <a:pt x="828929" y="555752"/>
                    <a:pt x="854202" y="559562"/>
                  </a:cubicBezTo>
                  <a:lnTo>
                    <a:pt x="850392" y="584708"/>
                  </a:lnTo>
                  <a:cubicBezTo>
                    <a:pt x="825373" y="580898"/>
                    <a:pt x="800227" y="577342"/>
                    <a:pt x="775081" y="574040"/>
                  </a:cubicBezTo>
                  <a:close/>
                  <a:moveTo>
                    <a:pt x="951484" y="601218"/>
                  </a:moveTo>
                  <a:cubicBezTo>
                    <a:pt x="976503" y="605663"/>
                    <a:pt x="1001522" y="610235"/>
                    <a:pt x="1026541" y="615188"/>
                  </a:cubicBezTo>
                  <a:lnTo>
                    <a:pt x="1021715" y="640080"/>
                  </a:lnTo>
                  <a:cubicBezTo>
                    <a:pt x="996950" y="635254"/>
                    <a:pt x="972058" y="630555"/>
                    <a:pt x="947166" y="626237"/>
                  </a:cubicBezTo>
                  <a:close/>
                  <a:moveTo>
                    <a:pt x="1122045" y="661035"/>
                  </a:moveTo>
                  <a:cubicBezTo>
                    <a:pt x="1146937" y="666496"/>
                    <a:pt x="1171829" y="672338"/>
                    <a:pt x="1196594" y="678307"/>
                  </a:cubicBezTo>
                  <a:lnTo>
                    <a:pt x="1190625" y="702945"/>
                  </a:lnTo>
                  <a:cubicBezTo>
                    <a:pt x="1165987" y="696976"/>
                    <a:pt x="1141349" y="691261"/>
                    <a:pt x="1116584" y="685800"/>
                  </a:cubicBezTo>
                  <a:close/>
                  <a:moveTo>
                    <a:pt x="1289685" y="728091"/>
                  </a:moveTo>
                  <a:cubicBezTo>
                    <a:pt x="1314323" y="734695"/>
                    <a:pt x="1338961" y="741553"/>
                    <a:pt x="1363345" y="748538"/>
                  </a:cubicBezTo>
                  <a:lnTo>
                    <a:pt x="1356360" y="772922"/>
                  </a:lnTo>
                  <a:cubicBezTo>
                    <a:pt x="1331976" y="765937"/>
                    <a:pt x="1307592" y="759079"/>
                    <a:pt x="1283081" y="752602"/>
                  </a:cubicBezTo>
                  <a:close/>
                  <a:moveTo>
                    <a:pt x="1454404" y="802513"/>
                  </a:moveTo>
                  <a:cubicBezTo>
                    <a:pt x="1478661" y="810133"/>
                    <a:pt x="1502918" y="818007"/>
                    <a:pt x="1527048" y="826135"/>
                  </a:cubicBezTo>
                  <a:lnTo>
                    <a:pt x="1518920" y="850265"/>
                  </a:lnTo>
                  <a:cubicBezTo>
                    <a:pt x="1494917" y="842264"/>
                    <a:pt x="1470914" y="834390"/>
                    <a:pt x="1446784" y="826770"/>
                  </a:cubicBezTo>
                  <a:close/>
                  <a:moveTo>
                    <a:pt x="1646301" y="709676"/>
                  </a:moveTo>
                  <a:cubicBezTo>
                    <a:pt x="1670304" y="718439"/>
                    <a:pt x="1694180" y="727329"/>
                    <a:pt x="1717929" y="736473"/>
                  </a:cubicBezTo>
                  <a:lnTo>
                    <a:pt x="1708785" y="760222"/>
                  </a:lnTo>
                  <a:cubicBezTo>
                    <a:pt x="1685163" y="751078"/>
                    <a:pt x="1661414" y="742188"/>
                    <a:pt x="1637665" y="733552"/>
                  </a:cubicBezTo>
                  <a:close/>
                  <a:moveTo>
                    <a:pt x="1803781" y="798195"/>
                  </a:moveTo>
                  <a:cubicBezTo>
                    <a:pt x="1827276" y="807974"/>
                    <a:pt x="1850771" y="817880"/>
                    <a:pt x="1874139" y="828167"/>
                  </a:cubicBezTo>
                  <a:lnTo>
                    <a:pt x="1863979" y="851408"/>
                  </a:lnTo>
                  <a:cubicBezTo>
                    <a:pt x="1840738" y="841248"/>
                    <a:pt x="1817497" y="831342"/>
                    <a:pt x="1794002" y="821690"/>
                  </a:cubicBezTo>
                  <a:close/>
                  <a:moveTo>
                    <a:pt x="1957324" y="893572"/>
                  </a:moveTo>
                  <a:cubicBezTo>
                    <a:pt x="1980438" y="904367"/>
                    <a:pt x="2003425" y="915289"/>
                    <a:pt x="2026285" y="926465"/>
                  </a:cubicBezTo>
                  <a:lnTo>
                    <a:pt x="2015109" y="949325"/>
                  </a:lnTo>
                  <a:cubicBezTo>
                    <a:pt x="1992376" y="938149"/>
                    <a:pt x="1969516" y="927354"/>
                    <a:pt x="1946529" y="916559"/>
                  </a:cubicBezTo>
                  <a:close/>
                  <a:moveTo>
                    <a:pt x="2106422" y="995426"/>
                  </a:moveTo>
                  <a:cubicBezTo>
                    <a:pt x="2129028" y="1007237"/>
                    <a:pt x="2151507" y="1019175"/>
                    <a:pt x="2173859" y="1031367"/>
                  </a:cubicBezTo>
                  <a:lnTo>
                    <a:pt x="2161667" y="1053719"/>
                  </a:lnTo>
                  <a:cubicBezTo>
                    <a:pt x="2139442" y="1041654"/>
                    <a:pt x="2117090" y="1029716"/>
                    <a:pt x="2094611" y="1018032"/>
                  </a:cubicBezTo>
                  <a:close/>
                  <a:moveTo>
                    <a:pt x="2250948" y="1103757"/>
                  </a:moveTo>
                  <a:cubicBezTo>
                    <a:pt x="2273046" y="1116457"/>
                    <a:pt x="2295017" y="1129411"/>
                    <a:pt x="2316734" y="1142619"/>
                  </a:cubicBezTo>
                  <a:lnTo>
                    <a:pt x="2303653" y="1164336"/>
                  </a:lnTo>
                  <a:cubicBezTo>
                    <a:pt x="2281936" y="1151255"/>
                    <a:pt x="2260092" y="1138428"/>
                    <a:pt x="2238248" y="1125728"/>
                  </a:cubicBezTo>
                  <a:close/>
                  <a:moveTo>
                    <a:pt x="2390775" y="1218184"/>
                  </a:moveTo>
                  <a:cubicBezTo>
                    <a:pt x="2412238" y="1231900"/>
                    <a:pt x="2433701" y="1245743"/>
                    <a:pt x="2454910" y="1259840"/>
                  </a:cubicBezTo>
                  <a:lnTo>
                    <a:pt x="2440813" y="1281049"/>
                  </a:lnTo>
                  <a:cubicBezTo>
                    <a:pt x="2419731" y="1267079"/>
                    <a:pt x="2398522" y="1253236"/>
                    <a:pt x="2377059" y="1239647"/>
                  </a:cubicBezTo>
                  <a:close/>
                  <a:moveTo>
                    <a:pt x="2525395" y="1338707"/>
                  </a:moveTo>
                  <a:cubicBezTo>
                    <a:pt x="2546223" y="1353312"/>
                    <a:pt x="2567051" y="1368171"/>
                    <a:pt x="2587625" y="1383157"/>
                  </a:cubicBezTo>
                  <a:lnTo>
                    <a:pt x="2572639" y="1403731"/>
                  </a:lnTo>
                  <a:cubicBezTo>
                    <a:pt x="2552192" y="1388872"/>
                    <a:pt x="2531491" y="1374140"/>
                    <a:pt x="2510790" y="1359662"/>
                  </a:cubicBezTo>
                  <a:close/>
                  <a:moveTo>
                    <a:pt x="2654681" y="1465072"/>
                  </a:moveTo>
                  <a:cubicBezTo>
                    <a:pt x="2674874" y="1480566"/>
                    <a:pt x="2694940" y="1496187"/>
                    <a:pt x="2714879" y="1512062"/>
                  </a:cubicBezTo>
                  <a:lnTo>
                    <a:pt x="2699004" y="1531874"/>
                  </a:lnTo>
                  <a:cubicBezTo>
                    <a:pt x="2679192" y="1516126"/>
                    <a:pt x="2659253" y="1500505"/>
                    <a:pt x="2639187" y="1485138"/>
                  </a:cubicBezTo>
                  <a:close/>
                  <a:moveTo>
                    <a:pt x="2778252" y="1596644"/>
                  </a:moveTo>
                  <a:cubicBezTo>
                    <a:pt x="2797810" y="1613027"/>
                    <a:pt x="2817114" y="1629537"/>
                    <a:pt x="2836418" y="1646301"/>
                  </a:cubicBezTo>
                  <a:lnTo>
                    <a:pt x="2819781" y="1665478"/>
                  </a:lnTo>
                  <a:cubicBezTo>
                    <a:pt x="2800604" y="1648841"/>
                    <a:pt x="2781427" y="1632331"/>
                    <a:pt x="2761996" y="1616075"/>
                  </a:cubicBezTo>
                  <a:close/>
                  <a:moveTo>
                    <a:pt x="2896108" y="1733550"/>
                  </a:moveTo>
                  <a:cubicBezTo>
                    <a:pt x="2914904" y="1750695"/>
                    <a:pt x="2933573" y="1768094"/>
                    <a:pt x="2951988" y="1785620"/>
                  </a:cubicBezTo>
                  <a:lnTo>
                    <a:pt x="2934462" y="1804035"/>
                  </a:lnTo>
                  <a:cubicBezTo>
                    <a:pt x="2916047" y="1786636"/>
                    <a:pt x="2897632" y="1769364"/>
                    <a:pt x="2878963" y="1752219"/>
                  </a:cubicBezTo>
                  <a:close/>
                  <a:moveTo>
                    <a:pt x="3007868" y="1875536"/>
                  </a:moveTo>
                  <a:cubicBezTo>
                    <a:pt x="3025902" y="1893443"/>
                    <a:pt x="3043682" y="1911604"/>
                    <a:pt x="3061335" y="1930019"/>
                  </a:cubicBezTo>
                  <a:lnTo>
                    <a:pt x="3043047" y="1947672"/>
                  </a:lnTo>
                  <a:cubicBezTo>
                    <a:pt x="3025521" y="1929511"/>
                    <a:pt x="3007741" y="1911477"/>
                    <a:pt x="2989961" y="1893570"/>
                  </a:cubicBezTo>
                  <a:close/>
                  <a:moveTo>
                    <a:pt x="3113278" y="2022221"/>
                  </a:moveTo>
                  <a:cubicBezTo>
                    <a:pt x="3130550" y="2041017"/>
                    <a:pt x="3147568" y="2059940"/>
                    <a:pt x="3164459" y="2079117"/>
                  </a:cubicBezTo>
                  <a:lnTo>
                    <a:pt x="3145409" y="2095881"/>
                  </a:lnTo>
                  <a:cubicBezTo>
                    <a:pt x="3128645" y="2076831"/>
                    <a:pt x="3111627" y="2058035"/>
                    <a:pt x="3094482" y="2039366"/>
                  </a:cubicBezTo>
                  <a:close/>
                  <a:moveTo>
                    <a:pt x="3212084" y="2173351"/>
                  </a:moveTo>
                  <a:cubicBezTo>
                    <a:pt x="3228467" y="2192782"/>
                    <a:pt x="3244596" y="2212467"/>
                    <a:pt x="3260725" y="2232279"/>
                  </a:cubicBezTo>
                  <a:lnTo>
                    <a:pt x="3240913" y="2248281"/>
                  </a:lnTo>
                  <a:cubicBezTo>
                    <a:pt x="3225038" y="2228596"/>
                    <a:pt x="3208909" y="2209038"/>
                    <a:pt x="3192653" y="2189607"/>
                  </a:cubicBezTo>
                  <a:close/>
                  <a:moveTo>
                    <a:pt x="3304413" y="2328799"/>
                  </a:moveTo>
                  <a:cubicBezTo>
                    <a:pt x="3319907" y="2348992"/>
                    <a:pt x="3335147" y="2369185"/>
                    <a:pt x="3350260" y="2389759"/>
                  </a:cubicBezTo>
                  <a:lnTo>
                    <a:pt x="3329813" y="2404872"/>
                  </a:lnTo>
                  <a:cubicBezTo>
                    <a:pt x="3314827" y="2384552"/>
                    <a:pt x="3299587" y="2364359"/>
                    <a:pt x="3284220" y="2344293"/>
                  </a:cubicBezTo>
                  <a:close/>
                  <a:moveTo>
                    <a:pt x="3389630" y="2487930"/>
                  </a:moveTo>
                  <a:cubicBezTo>
                    <a:pt x="3404235" y="2508758"/>
                    <a:pt x="3418713" y="2529840"/>
                    <a:pt x="3433064" y="2551049"/>
                  </a:cubicBezTo>
                  <a:lnTo>
                    <a:pt x="3411982" y="2565273"/>
                  </a:lnTo>
                  <a:cubicBezTo>
                    <a:pt x="3397758" y="2544191"/>
                    <a:pt x="3383407" y="2523236"/>
                    <a:pt x="3368929" y="2502535"/>
                  </a:cubicBezTo>
                  <a:close/>
                  <a:moveTo>
                    <a:pt x="3467989" y="2650744"/>
                  </a:moveTo>
                  <a:cubicBezTo>
                    <a:pt x="3481705" y="2672207"/>
                    <a:pt x="3495167" y="2693797"/>
                    <a:pt x="3508502" y="2715514"/>
                  </a:cubicBezTo>
                  <a:lnTo>
                    <a:pt x="3486785" y="2728722"/>
                  </a:lnTo>
                  <a:cubicBezTo>
                    <a:pt x="3473577" y="2707132"/>
                    <a:pt x="3460115" y="2685669"/>
                    <a:pt x="3446526" y="2664333"/>
                  </a:cubicBezTo>
                  <a:close/>
                  <a:moveTo>
                    <a:pt x="3539236" y="2816987"/>
                  </a:moveTo>
                  <a:cubicBezTo>
                    <a:pt x="3540506" y="2819273"/>
                    <a:pt x="3541903" y="2821559"/>
                    <a:pt x="3543173" y="2823845"/>
                  </a:cubicBezTo>
                  <a:cubicBezTo>
                    <a:pt x="3554603" y="2843784"/>
                    <a:pt x="3565906" y="2863723"/>
                    <a:pt x="3576955" y="2883662"/>
                  </a:cubicBezTo>
                  <a:lnTo>
                    <a:pt x="3554730" y="2895981"/>
                  </a:lnTo>
                  <a:cubicBezTo>
                    <a:pt x="3543681" y="2876042"/>
                    <a:pt x="3532505" y="2856230"/>
                    <a:pt x="3521202" y="2836418"/>
                  </a:cubicBezTo>
                  <a:lnTo>
                    <a:pt x="3532251" y="2830068"/>
                  </a:lnTo>
                  <a:lnTo>
                    <a:pt x="3521202" y="2836418"/>
                  </a:lnTo>
                  <a:cubicBezTo>
                    <a:pt x="3519932" y="2834132"/>
                    <a:pt x="3518535" y="2831846"/>
                    <a:pt x="3517265" y="2829560"/>
                  </a:cubicBezTo>
                  <a:close/>
                  <a:moveTo>
                    <a:pt x="3603244" y="2986151"/>
                  </a:moveTo>
                  <a:cubicBezTo>
                    <a:pt x="3615055" y="3008757"/>
                    <a:pt x="3626612" y="3031363"/>
                    <a:pt x="3637915" y="3054096"/>
                  </a:cubicBezTo>
                  <a:lnTo>
                    <a:pt x="3615182" y="3065399"/>
                  </a:lnTo>
                  <a:cubicBezTo>
                    <a:pt x="3603879" y="3042793"/>
                    <a:pt x="3592449" y="3020314"/>
                    <a:pt x="3580765" y="2997835"/>
                  </a:cubicBezTo>
                  <a:close/>
                  <a:moveTo>
                    <a:pt x="3659759" y="3157601"/>
                  </a:moveTo>
                  <a:cubicBezTo>
                    <a:pt x="3670554" y="3180715"/>
                    <a:pt x="3681095" y="3203956"/>
                    <a:pt x="3691509" y="3227197"/>
                  </a:cubicBezTo>
                  <a:lnTo>
                    <a:pt x="3668268" y="3237484"/>
                  </a:lnTo>
                  <a:cubicBezTo>
                    <a:pt x="3657981" y="3214370"/>
                    <a:pt x="3647440" y="3191256"/>
                    <a:pt x="3636772" y="3168269"/>
                  </a:cubicBezTo>
                  <a:close/>
                  <a:moveTo>
                    <a:pt x="3708654" y="3331337"/>
                  </a:moveTo>
                  <a:cubicBezTo>
                    <a:pt x="3718433" y="3354959"/>
                    <a:pt x="3727958" y="3378581"/>
                    <a:pt x="3737356" y="3402330"/>
                  </a:cubicBezTo>
                  <a:lnTo>
                    <a:pt x="3713734" y="3411601"/>
                  </a:lnTo>
                  <a:cubicBezTo>
                    <a:pt x="3704463" y="3387979"/>
                    <a:pt x="3694938" y="3364484"/>
                    <a:pt x="3685286" y="3341116"/>
                  </a:cubicBezTo>
                  <a:close/>
                  <a:moveTo>
                    <a:pt x="3750056" y="3507359"/>
                  </a:moveTo>
                  <a:cubicBezTo>
                    <a:pt x="3758819" y="3531235"/>
                    <a:pt x="3767328" y="3555238"/>
                    <a:pt x="3775583" y="3579368"/>
                  </a:cubicBezTo>
                  <a:lnTo>
                    <a:pt x="3751580" y="3587623"/>
                  </a:lnTo>
                  <a:cubicBezTo>
                    <a:pt x="3743325" y="3563747"/>
                    <a:pt x="3734943" y="3539871"/>
                    <a:pt x="3726307" y="3516122"/>
                  </a:cubicBezTo>
                  <a:close/>
                  <a:moveTo>
                    <a:pt x="4147693" y="3320796"/>
                  </a:moveTo>
                  <a:cubicBezTo>
                    <a:pt x="4155440" y="3345180"/>
                    <a:pt x="4162806" y="3369437"/>
                    <a:pt x="4170045" y="3393948"/>
                  </a:cubicBezTo>
                  <a:lnTo>
                    <a:pt x="4145661" y="3401187"/>
                  </a:lnTo>
                  <a:cubicBezTo>
                    <a:pt x="4138549" y="3376930"/>
                    <a:pt x="4131056" y="3352673"/>
                    <a:pt x="4123436" y="3328543"/>
                  </a:cubicBezTo>
                  <a:close/>
                  <a:moveTo>
                    <a:pt x="4197731" y="3491865"/>
                  </a:moveTo>
                  <a:cubicBezTo>
                    <a:pt x="4204335" y="3516503"/>
                    <a:pt x="4210685" y="3541141"/>
                    <a:pt x="4216908" y="3565906"/>
                  </a:cubicBezTo>
                  <a:lnTo>
                    <a:pt x="4192270" y="3572002"/>
                  </a:lnTo>
                  <a:cubicBezTo>
                    <a:pt x="4186174" y="3547491"/>
                    <a:pt x="4179824" y="3522853"/>
                    <a:pt x="4173220" y="3498469"/>
                  </a:cubicBezTo>
                  <a:close/>
                  <a:moveTo>
                    <a:pt x="4215765" y="3671697"/>
                  </a:moveTo>
                  <a:cubicBezTo>
                    <a:pt x="4221353" y="3696589"/>
                    <a:pt x="4226560" y="3721481"/>
                    <a:pt x="4231640" y="3746373"/>
                  </a:cubicBezTo>
                  <a:lnTo>
                    <a:pt x="4206748" y="3751453"/>
                  </a:lnTo>
                  <a:cubicBezTo>
                    <a:pt x="4201668" y="3726688"/>
                    <a:pt x="4196461" y="3701923"/>
                    <a:pt x="4191000" y="3677158"/>
                  </a:cubicBezTo>
                  <a:close/>
                  <a:moveTo>
                    <a:pt x="4225925" y="3852037"/>
                  </a:moveTo>
                  <a:cubicBezTo>
                    <a:pt x="4230370" y="3877183"/>
                    <a:pt x="4234561" y="3902329"/>
                    <a:pt x="4238498" y="3927475"/>
                  </a:cubicBezTo>
                  <a:lnTo>
                    <a:pt x="4213352" y="3931412"/>
                  </a:lnTo>
                  <a:cubicBezTo>
                    <a:pt x="4209415" y="3906393"/>
                    <a:pt x="4205224" y="3881374"/>
                    <a:pt x="4200779" y="3856482"/>
                  </a:cubicBezTo>
                  <a:close/>
                  <a:moveTo>
                    <a:pt x="4227957" y="4032631"/>
                  </a:moveTo>
                  <a:cubicBezTo>
                    <a:pt x="4231259" y="4057904"/>
                    <a:pt x="4234434" y="4083177"/>
                    <a:pt x="4237228" y="4108577"/>
                  </a:cubicBezTo>
                  <a:lnTo>
                    <a:pt x="4211955" y="4111498"/>
                  </a:lnTo>
                  <a:cubicBezTo>
                    <a:pt x="4209161" y="4086352"/>
                    <a:pt x="4205986" y="4061206"/>
                    <a:pt x="4202684" y="4036060"/>
                  </a:cubicBezTo>
                  <a:close/>
                  <a:moveTo>
                    <a:pt x="4222242" y="4213352"/>
                  </a:moveTo>
                  <a:cubicBezTo>
                    <a:pt x="4224528" y="4238752"/>
                    <a:pt x="4226433" y="4264152"/>
                    <a:pt x="4228211" y="4289552"/>
                  </a:cubicBezTo>
                  <a:lnTo>
                    <a:pt x="4202811" y="4291330"/>
                  </a:lnTo>
                  <a:cubicBezTo>
                    <a:pt x="4201033" y="4266057"/>
                    <a:pt x="4199128" y="4240911"/>
                    <a:pt x="4196842" y="4215638"/>
                  </a:cubicBezTo>
                  <a:close/>
                  <a:moveTo>
                    <a:pt x="4208653" y="4393565"/>
                  </a:moveTo>
                  <a:cubicBezTo>
                    <a:pt x="4209796" y="4418965"/>
                    <a:pt x="4210685" y="4444492"/>
                    <a:pt x="4211320" y="4469892"/>
                  </a:cubicBezTo>
                  <a:lnTo>
                    <a:pt x="4185920" y="4470527"/>
                  </a:lnTo>
                  <a:cubicBezTo>
                    <a:pt x="4185285" y="4445254"/>
                    <a:pt x="4184396" y="4419854"/>
                    <a:pt x="4183253" y="4394581"/>
                  </a:cubicBezTo>
                  <a:close/>
                  <a:moveTo>
                    <a:pt x="4187317" y="4572889"/>
                  </a:moveTo>
                  <a:cubicBezTo>
                    <a:pt x="4187317" y="4598416"/>
                    <a:pt x="4187063" y="4623816"/>
                    <a:pt x="4186682" y="4649343"/>
                  </a:cubicBezTo>
                  <a:lnTo>
                    <a:pt x="4161282" y="4648835"/>
                  </a:lnTo>
                  <a:cubicBezTo>
                    <a:pt x="4161790" y="4623562"/>
                    <a:pt x="4161917" y="4598162"/>
                    <a:pt x="4161917" y="4572889"/>
                  </a:cubicBezTo>
                  <a:close/>
                  <a:moveTo>
                    <a:pt x="4158107" y="4751197"/>
                  </a:moveTo>
                  <a:cubicBezTo>
                    <a:pt x="4156964" y="4776597"/>
                    <a:pt x="4155694" y="4802124"/>
                    <a:pt x="4154170" y="4827524"/>
                  </a:cubicBezTo>
                  <a:lnTo>
                    <a:pt x="4128770" y="4826000"/>
                  </a:lnTo>
                  <a:cubicBezTo>
                    <a:pt x="4130294" y="4800727"/>
                    <a:pt x="4131691" y="4775454"/>
                    <a:pt x="4132707" y="4750181"/>
                  </a:cubicBezTo>
                  <a:close/>
                  <a:moveTo>
                    <a:pt x="4121150" y="4928108"/>
                  </a:moveTo>
                  <a:cubicBezTo>
                    <a:pt x="4118991" y="4953508"/>
                    <a:pt x="4116578" y="4978908"/>
                    <a:pt x="4113784" y="5004181"/>
                  </a:cubicBezTo>
                  <a:lnTo>
                    <a:pt x="4088511" y="5001514"/>
                  </a:lnTo>
                  <a:cubicBezTo>
                    <a:pt x="4091178" y="4976368"/>
                    <a:pt x="4093591" y="4951095"/>
                    <a:pt x="4095750" y="4925949"/>
                  </a:cubicBezTo>
                  <a:close/>
                  <a:moveTo>
                    <a:pt x="4076446" y="5103241"/>
                  </a:moveTo>
                  <a:cubicBezTo>
                    <a:pt x="4073144" y="5128514"/>
                    <a:pt x="4069588" y="5153660"/>
                    <a:pt x="4065778" y="5178933"/>
                  </a:cubicBezTo>
                  <a:lnTo>
                    <a:pt x="4040632" y="5175123"/>
                  </a:lnTo>
                  <a:cubicBezTo>
                    <a:pt x="4044442" y="5150104"/>
                    <a:pt x="4047871" y="5125085"/>
                    <a:pt x="4051173" y="5099939"/>
                  </a:cubicBezTo>
                  <a:close/>
                  <a:moveTo>
                    <a:pt x="4024249" y="5276215"/>
                  </a:moveTo>
                  <a:cubicBezTo>
                    <a:pt x="4019804" y="5301361"/>
                    <a:pt x="4015232" y="5326380"/>
                    <a:pt x="4010279" y="5351399"/>
                  </a:cubicBezTo>
                  <a:lnTo>
                    <a:pt x="3985387" y="5346573"/>
                  </a:lnTo>
                  <a:cubicBezTo>
                    <a:pt x="3990213" y="5321681"/>
                    <a:pt x="3994785" y="5296789"/>
                    <a:pt x="3999230" y="5271770"/>
                  </a:cubicBezTo>
                  <a:close/>
                  <a:moveTo>
                    <a:pt x="3964559" y="5446649"/>
                  </a:moveTo>
                  <a:cubicBezTo>
                    <a:pt x="3959098" y="5471541"/>
                    <a:pt x="3953383" y="5496306"/>
                    <a:pt x="3947414" y="5521071"/>
                  </a:cubicBezTo>
                  <a:lnTo>
                    <a:pt x="3922776" y="5515102"/>
                  </a:lnTo>
                  <a:cubicBezTo>
                    <a:pt x="3928745" y="5490464"/>
                    <a:pt x="3934333" y="5465826"/>
                    <a:pt x="3939794" y="5441061"/>
                  </a:cubicBezTo>
                  <a:close/>
                  <a:moveTo>
                    <a:pt x="3897503" y="5614416"/>
                  </a:moveTo>
                  <a:cubicBezTo>
                    <a:pt x="3890899" y="5638927"/>
                    <a:pt x="3884168" y="5663565"/>
                    <a:pt x="3877183" y="5687949"/>
                  </a:cubicBezTo>
                  <a:lnTo>
                    <a:pt x="3852799" y="5680964"/>
                  </a:lnTo>
                  <a:cubicBezTo>
                    <a:pt x="3859784" y="5656707"/>
                    <a:pt x="3866515" y="5632323"/>
                    <a:pt x="3872992" y="5607812"/>
                  </a:cubicBezTo>
                  <a:close/>
                  <a:moveTo>
                    <a:pt x="3823335" y="5779008"/>
                  </a:moveTo>
                  <a:cubicBezTo>
                    <a:pt x="3815715" y="5803392"/>
                    <a:pt x="3807841" y="5827649"/>
                    <a:pt x="3799713" y="5851779"/>
                  </a:cubicBezTo>
                  <a:lnTo>
                    <a:pt x="3775583" y="5843651"/>
                  </a:lnTo>
                  <a:cubicBezTo>
                    <a:pt x="3783584" y="5819648"/>
                    <a:pt x="3791458" y="5795518"/>
                    <a:pt x="3799078" y="5771261"/>
                  </a:cubicBezTo>
                  <a:close/>
                  <a:moveTo>
                    <a:pt x="3741928" y="5940171"/>
                  </a:moveTo>
                  <a:cubicBezTo>
                    <a:pt x="3733292" y="5964047"/>
                    <a:pt x="3724275" y="5987923"/>
                    <a:pt x="3715131" y="6011799"/>
                  </a:cubicBezTo>
                  <a:lnTo>
                    <a:pt x="3691382" y="6002655"/>
                  </a:lnTo>
                  <a:cubicBezTo>
                    <a:pt x="3700526" y="5979033"/>
                    <a:pt x="3709289" y="5955284"/>
                    <a:pt x="3717925" y="5931535"/>
                  </a:cubicBezTo>
                  <a:close/>
                  <a:moveTo>
                    <a:pt x="3653409" y="6097905"/>
                  </a:moveTo>
                  <a:cubicBezTo>
                    <a:pt x="3643757" y="6121400"/>
                    <a:pt x="3633724" y="6144768"/>
                    <a:pt x="3623564" y="6168136"/>
                  </a:cubicBezTo>
                  <a:lnTo>
                    <a:pt x="3600323" y="6157976"/>
                  </a:lnTo>
                  <a:cubicBezTo>
                    <a:pt x="3610356" y="6134735"/>
                    <a:pt x="3620262" y="6111494"/>
                    <a:pt x="3629914" y="6088253"/>
                  </a:cubicBezTo>
                  <a:close/>
                  <a:moveTo>
                    <a:pt x="3558286" y="6251321"/>
                  </a:moveTo>
                  <a:cubicBezTo>
                    <a:pt x="3547491" y="6274435"/>
                    <a:pt x="3536569" y="6297549"/>
                    <a:pt x="3525393" y="6320409"/>
                  </a:cubicBezTo>
                  <a:lnTo>
                    <a:pt x="3502533" y="6309233"/>
                  </a:lnTo>
                  <a:cubicBezTo>
                    <a:pt x="3513709" y="6286373"/>
                    <a:pt x="3524631" y="6263513"/>
                    <a:pt x="3535299" y="6240526"/>
                  </a:cubicBezTo>
                  <a:close/>
                  <a:moveTo>
                    <a:pt x="3456559" y="6400546"/>
                  </a:moveTo>
                  <a:cubicBezTo>
                    <a:pt x="3444875" y="6423152"/>
                    <a:pt x="3432937" y="6445631"/>
                    <a:pt x="3420745" y="6467983"/>
                  </a:cubicBezTo>
                  <a:lnTo>
                    <a:pt x="3398393" y="6455918"/>
                  </a:lnTo>
                  <a:cubicBezTo>
                    <a:pt x="3410458" y="6433693"/>
                    <a:pt x="3422396" y="6411341"/>
                    <a:pt x="3433953" y="6388862"/>
                  </a:cubicBezTo>
                  <a:close/>
                  <a:moveTo>
                    <a:pt x="3348228" y="6545453"/>
                  </a:moveTo>
                  <a:cubicBezTo>
                    <a:pt x="3345561" y="6550025"/>
                    <a:pt x="3342894" y="6554597"/>
                    <a:pt x="3340227" y="6559169"/>
                  </a:cubicBezTo>
                  <a:cubicBezTo>
                    <a:pt x="3330067" y="6576695"/>
                    <a:pt x="3319653" y="6594221"/>
                    <a:pt x="3309239" y="6611493"/>
                  </a:cubicBezTo>
                  <a:lnTo>
                    <a:pt x="3287522" y="6598412"/>
                  </a:lnTo>
                  <a:cubicBezTo>
                    <a:pt x="3297936" y="6581140"/>
                    <a:pt x="3308096" y="6563868"/>
                    <a:pt x="3318256" y="6546342"/>
                  </a:cubicBezTo>
                  <a:lnTo>
                    <a:pt x="3329178" y="6552692"/>
                  </a:lnTo>
                  <a:lnTo>
                    <a:pt x="3318256" y="6546342"/>
                  </a:lnTo>
                  <a:cubicBezTo>
                    <a:pt x="3320923" y="6541770"/>
                    <a:pt x="3323590" y="6537198"/>
                    <a:pt x="3326130" y="6532626"/>
                  </a:cubicBezTo>
                  <a:close/>
                  <a:moveTo>
                    <a:pt x="3233547" y="6685534"/>
                  </a:moveTo>
                  <a:cubicBezTo>
                    <a:pt x="3219831" y="6706997"/>
                    <a:pt x="3206115" y="6728333"/>
                    <a:pt x="3192018" y="6749542"/>
                  </a:cubicBezTo>
                  <a:lnTo>
                    <a:pt x="3170809" y="6735572"/>
                  </a:lnTo>
                  <a:cubicBezTo>
                    <a:pt x="3184779" y="6714490"/>
                    <a:pt x="3198495" y="6693281"/>
                    <a:pt x="3212084" y="6671945"/>
                  </a:cubicBezTo>
                  <a:close/>
                  <a:moveTo>
                    <a:pt x="3113278" y="6820281"/>
                  </a:moveTo>
                  <a:cubicBezTo>
                    <a:pt x="3098673" y="6841236"/>
                    <a:pt x="3083814" y="6861937"/>
                    <a:pt x="3068955" y="6882638"/>
                  </a:cubicBezTo>
                  <a:lnTo>
                    <a:pt x="3048381" y="6867652"/>
                  </a:lnTo>
                  <a:cubicBezTo>
                    <a:pt x="3063240" y="6847205"/>
                    <a:pt x="3077972" y="6826504"/>
                    <a:pt x="3092450" y="6805803"/>
                  </a:cubicBezTo>
                  <a:close/>
                  <a:moveTo>
                    <a:pt x="2987294" y="6949694"/>
                  </a:moveTo>
                  <a:cubicBezTo>
                    <a:pt x="2971800" y="6970014"/>
                    <a:pt x="2956052" y="6990080"/>
                    <a:pt x="2940304" y="7010019"/>
                  </a:cubicBezTo>
                  <a:lnTo>
                    <a:pt x="2920365" y="6994144"/>
                  </a:lnTo>
                  <a:cubicBezTo>
                    <a:pt x="2936113" y="6974332"/>
                    <a:pt x="2951734" y="6954393"/>
                    <a:pt x="2967101" y="6934200"/>
                  </a:cubicBezTo>
                  <a:close/>
                  <a:moveTo>
                    <a:pt x="2855595" y="7073519"/>
                  </a:moveTo>
                  <a:cubicBezTo>
                    <a:pt x="2839212" y="7093077"/>
                    <a:pt x="2822702" y="7112381"/>
                    <a:pt x="2806065" y="7131558"/>
                  </a:cubicBezTo>
                  <a:lnTo>
                    <a:pt x="3314954" y="7219696"/>
                  </a:lnTo>
                  <a:cubicBezTo>
                    <a:pt x="3331591" y="7200646"/>
                    <a:pt x="3347974" y="7181342"/>
                    <a:pt x="3364230" y="7162038"/>
                  </a:cubicBezTo>
                  <a:close/>
                  <a:moveTo>
                    <a:pt x="3246882" y="7296150"/>
                  </a:moveTo>
                  <a:cubicBezTo>
                    <a:pt x="3229610" y="7314946"/>
                    <a:pt x="3212338" y="7333615"/>
                    <a:pt x="3194812" y="7352157"/>
                  </a:cubicBezTo>
                  <a:lnTo>
                    <a:pt x="3176397" y="7334631"/>
                  </a:lnTo>
                  <a:cubicBezTo>
                    <a:pt x="3193796" y="7316216"/>
                    <a:pt x="3211068" y="7297674"/>
                    <a:pt x="3228213" y="7279005"/>
                  </a:cubicBezTo>
                  <a:close/>
                  <a:moveTo>
                    <a:pt x="3105023" y="7407910"/>
                  </a:moveTo>
                  <a:cubicBezTo>
                    <a:pt x="3086989" y="7425944"/>
                    <a:pt x="3068828" y="7443851"/>
                    <a:pt x="3050540" y="7461504"/>
                  </a:cubicBezTo>
                  <a:lnTo>
                    <a:pt x="3032887" y="7443216"/>
                  </a:lnTo>
                  <a:cubicBezTo>
                    <a:pt x="3051048" y="7425690"/>
                    <a:pt x="3069209" y="7407910"/>
                    <a:pt x="3087116" y="7389876"/>
                  </a:cubicBezTo>
                  <a:close/>
                  <a:moveTo>
                    <a:pt x="2958338" y="7513320"/>
                  </a:moveTo>
                  <a:cubicBezTo>
                    <a:pt x="2939542" y="7530592"/>
                    <a:pt x="2920619" y="7547610"/>
                    <a:pt x="2901569" y="7564501"/>
                  </a:cubicBezTo>
                  <a:lnTo>
                    <a:pt x="2884805" y="7545451"/>
                  </a:lnTo>
                  <a:cubicBezTo>
                    <a:pt x="2903728" y="7528687"/>
                    <a:pt x="2922524" y="7511796"/>
                    <a:pt x="2941193" y="7494651"/>
                  </a:cubicBezTo>
                  <a:close/>
                  <a:moveTo>
                    <a:pt x="2807335" y="7612380"/>
                  </a:moveTo>
                  <a:cubicBezTo>
                    <a:pt x="2787777" y="7628763"/>
                    <a:pt x="2768219" y="7645019"/>
                    <a:pt x="2748407" y="7661021"/>
                  </a:cubicBezTo>
                  <a:lnTo>
                    <a:pt x="2732405" y="7641336"/>
                  </a:lnTo>
                  <a:cubicBezTo>
                    <a:pt x="2752090" y="7625461"/>
                    <a:pt x="2771648" y="7609332"/>
                    <a:pt x="2790952" y="7592949"/>
                  </a:cubicBezTo>
                  <a:close/>
                  <a:moveTo>
                    <a:pt x="2652014" y="7704709"/>
                  </a:moveTo>
                  <a:cubicBezTo>
                    <a:pt x="2631821" y="7720203"/>
                    <a:pt x="2611501" y="7735570"/>
                    <a:pt x="2590927" y="7750683"/>
                  </a:cubicBezTo>
                  <a:lnTo>
                    <a:pt x="2575814" y="7730236"/>
                  </a:lnTo>
                  <a:cubicBezTo>
                    <a:pt x="2596134" y="7715123"/>
                    <a:pt x="2616327" y="7699883"/>
                    <a:pt x="2636520" y="7684516"/>
                  </a:cubicBezTo>
                  <a:close/>
                  <a:moveTo>
                    <a:pt x="2492756" y="7790180"/>
                  </a:moveTo>
                  <a:cubicBezTo>
                    <a:pt x="2471928" y="7804785"/>
                    <a:pt x="2450973" y="7819263"/>
                    <a:pt x="2429764" y="7833487"/>
                  </a:cubicBezTo>
                  <a:lnTo>
                    <a:pt x="2415540" y="7812405"/>
                  </a:lnTo>
                  <a:cubicBezTo>
                    <a:pt x="2436495" y="7798308"/>
                    <a:pt x="2457323" y="7783957"/>
                    <a:pt x="2478151" y="7769352"/>
                  </a:cubicBezTo>
                  <a:close/>
                  <a:moveTo>
                    <a:pt x="2330069" y="7868539"/>
                  </a:moveTo>
                  <a:cubicBezTo>
                    <a:pt x="2308606" y="7882255"/>
                    <a:pt x="2287016" y="7895717"/>
                    <a:pt x="2265299" y="7909052"/>
                  </a:cubicBezTo>
                  <a:lnTo>
                    <a:pt x="2252091" y="7887335"/>
                  </a:lnTo>
                  <a:cubicBezTo>
                    <a:pt x="2273681" y="7874127"/>
                    <a:pt x="2295144" y="7860665"/>
                    <a:pt x="2316480" y="7847076"/>
                  </a:cubicBezTo>
                  <a:close/>
                  <a:moveTo>
                    <a:pt x="2164080" y="7939786"/>
                  </a:moveTo>
                  <a:cubicBezTo>
                    <a:pt x="2141982" y="7952613"/>
                    <a:pt x="2119884" y="7965059"/>
                    <a:pt x="2097532" y="7977505"/>
                  </a:cubicBezTo>
                  <a:lnTo>
                    <a:pt x="2085213" y="7955280"/>
                  </a:lnTo>
                  <a:cubicBezTo>
                    <a:pt x="2107311" y="7942961"/>
                    <a:pt x="2129409" y="7930515"/>
                    <a:pt x="2151253" y="7917815"/>
                  </a:cubicBezTo>
                  <a:close/>
                  <a:moveTo>
                    <a:pt x="1995043" y="8003794"/>
                  </a:moveTo>
                  <a:cubicBezTo>
                    <a:pt x="1972437" y="8015605"/>
                    <a:pt x="1949704" y="8027162"/>
                    <a:pt x="1926971" y="8038592"/>
                  </a:cubicBezTo>
                  <a:lnTo>
                    <a:pt x="1915668" y="8015859"/>
                  </a:lnTo>
                  <a:cubicBezTo>
                    <a:pt x="1938274" y="8004556"/>
                    <a:pt x="1960880" y="7992999"/>
                    <a:pt x="1983359" y="7981315"/>
                  </a:cubicBezTo>
                  <a:close/>
                  <a:moveTo>
                    <a:pt x="1823593" y="8060436"/>
                  </a:moveTo>
                  <a:cubicBezTo>
                    <a:pt x="1800479" y="8071231"/>
                    <a:pt x="1777365" y="8081772"/>
                    <a:pt x="1754124" y="8092186"/>
                  </a:cubicBezTo>
                  <a:lnTo>
                    <a:pt x="1743837" y="8068945"/>
                  </a:lnTo>
                  <a:cubicBezTo>
                    <a:pt x="1766951" y="8058658"/>
                    <a:pt x="1789938" y="8048117"/>
                    <a:pt x="1812925" y="8037449"/>
                  </a:cubicBezTo>
                  <a:close/>
                  <a:moveTo>
                    <a:pt x="1649730" y="8109458"/>
                  </a:moveTo>
                  <a:cubicBezTo>
                    <a:pt x="1626235" y="8119237"/>
                    <a:pt x="1602613" y="8128762"/>
                    <a:pt x="1578864" y="8138160"/>
                  </a:cubicBezTo>
                  <a:lnTo>
                    <a:pt x="1569593" y="8114538"/>
                  </a:lnTo>
                  <a:cubicBezTo>
                    <a:pt x="1593088" y="8105267"/>
                    <a:pt x="1616583" y="8095742"/>
                    <a:pt x="1639951" y="8086090"/>
                  </a:cubicBezTo>
                  <a:close/>
                  <a:moveTo>
                    <a:pt x="1473835" y="8150987"/>
                  </a:moveTo>
                  <a:cubicBezTo>
                    <a:pt x="1449959" y="8159750"/>
                    <a:pt x="1425829" y="8168259"/>
                    <a:pt x="1401699" y="8176641"/>
                  </a:cubicBezTo>
                  <a:lnTo>
                    <a:pt x="1393444" y="8152638"/>
                  </a:lnTo>
                  <a:cubicBezTo>
                    <a:pt x="1417447" y="8144383"/>
                    <a:pt x="1441323" y="8135874"/>
                    <a:pt x="1465072" y="8127238"/>
                  </a:cubicBezTo>
                  <a:close/>
                  <a:moveTo>
                    <a:pt x="1296289" y="8184769"/>
                  </a:moveTo>
                  <a:cubicBezTo>
                    <a:pt x="1272032" y="8192516"/>
                    <a:pt x="1247648" y="8199882"/>
                    <a:pt x="1223264" y="8207121"/>
                  </a:cubicBezTo>
                  <a:lnTo>
                    <a:pt x="1216025" y="8182737"/>
                  </a:lnTo>
                  <a:cubicBezTo>
                    <a:pt x="1240282" y="8175498"/>
                    <a:pt x="1264539" y="8168132"/>
                    <a:pt x="1288669" y="8160512"/>
                  </a:cubicBezTo>
                  <a:close/>
                  <a:moveTo>
                    <a:pt x="1117473" y="8210677"/>
                  </a:moveTo>
                  <a:cubicBezTo>
                    <a:pt x="1092962" y="8217281"/>
                    <a:pt x="1068324" y="8223631"/>
                    <a:pt x="1043559" y="8229854"/>
                  </a:cubicBezTo>
                  <a:lnTo>
                    <a:pt x="1037463" y="8205216"/>
                  </a:lnTo>
                  <a:cubicBezTo>
                    <a:pt x="1061974" y="8199120"/>
                    <a:pt x="1086485" y="8192770"/>
                    <a:pt x="1110869" y="8186166"/>
                  </a:cubicBezTo>
                  <a:close/>
                  <a:moveTo>
                    <a:pt x="937768" y="8228838"/>
                  </a:moveTo>
                  <a:cubicBezTo>
                    <a:pt x="912876" y="8234426"/>
                    <a:pt x="887984" y="8239760"/>
                    <a:pt x="862965" y="8244840"/>
                  </a:cubicBezTo>
                  <a:lnTo>
                    <a:pt x="857885" y="8219948"/>
                  </a:lnTo>
                  <a:cubicBezTo>
                    <a:pt x="882777" y="8214868"/>
                    <a:pt x="907542" y="8209534"/>
                    <a:pt x="932307" y="8204073"/>
                  </a:cubicBezTo>
                  <a:close/>
                  <a:moveTo>
                    <a:pt x="757428" y="8239125"/>
                  </a:moveTo>
                  <a:cubicBezTo>
                    <a:pt x="732409" y="8243570"/>
                    <a:pt x="707263" y="8247761"/>
                    <a:pt x="682117" y="8251825"/>
                  </a:cubicBezTo>
                  <a:lnTo>
                    <a:pt x="678180" y="8226679"/>
                  </a:lnTo>
                  <a:cubicBezTo>
                    <a:pt x="703199" y="8222742"/>
                    <a:pt x="728218" y="8218551"/>
                    <a:pt x="753110" y="8214106"/>
                  </a:cubicBezTo>
                  <a:close/>
                  <a:moveTo>
                    <a:pt x="576707" y="8241538"/>
                  </a:moveTo>
                  <a:cubicBezTo>
                    <a:pt x="551561" y="8244840"/>
                    <a:pt x="526288" y="8248015"/>
                    <a:pt x="501015" y="8250936"/>
                  </a:cubicBezTo>
                  <a:lnTo>
                    <a:pt x="498094" y="8225663"/>
                  </a:lnTo>
                  <a:cubicBezTo>
                    <a:pt x="523240" y="8222742"/>
                    <a:pt x="548386" y="8219694"/>
                    <a:pt x="573405" y="8216392"/>
                  </a:cubicBezTo>
                  <a:close/>
                  <a:moveTo>
                    <a:pt x="396367" y="8236077"/>
                  </a:moveTo>
                  <a:cubicBezTo>
                    <a:pt x="370967" y="8238363"/>
                    <a:pt x="345567" y="8240395"/>
                    <a:pt x="320040" y="8242173"/>
                  </a:cubicBezTo>
                  <a:lnTo>
                    <a:pt x="318262" y="8216773"/>
                  </a:lnTo>
                  <a:cubicBezTo>
                    <a:pt x="343535" y="8214995"/>
                    <a:pt x="368935" y="8212963"/>
                    <a:pt x="394081" y="8210804"/>
                  </a:cubicBezTo>
                  <a:close/>
                  <a:moveTo>
                    <a:pt x="216154" y="8222742"/>
                  </a:moveTo>
                  <a:cubicBezTo>
                    <a:pt x="190754" y="8223885"/>
                    <a:pt x="165354" y="8224774"/>
                    <a:pt x="139827" y="8225409"/>
                  </a:cubicBezTo>
                  <a:lnTo>
                    <a:pt x="139192" y="8200009"/>
                  </a:lnTo>
                  <a:cubicBezTo>
                    <a:pt x="164465" y="8199374"/>
                    <a:pt x="189738" y="8198485"/>
                    <a:pt x="215011" y="8197342"/>
                  </a:cubicBezTo>
                  <a:close/>
                  <a:moveTo>
                    <a:pt x="36576" y="8201533"/>
                  </a:moveTo>
                  <a:cubicBezTo>
                    <a:pt x="28575" y="8201533"/>
                    <a:pt x="20701" y="8201533"/>
                    <a:pt x="12700" y="8201533"/>
                  </a:cubicBezTo>
                  <a:cubicBezTo>
                    <a:pt x="5715" y="8201533"/>
                    <a:pt x="0" y="8195818"/>
                    <a:pt x="0" y="8188833"/>
                  </a:cubicBezTo>
                  <a:lnTo>
                    <a:pt x="254" y="8136255"/>
                  </a:lnTo>
                  <a:lnTo>
                    <a:pt x="25654" y="8136382"/>
                  </a:lnTo>
                  <a:lnTo>
                    <a:pt x="25400" y="8188960"/>
                  </a:lnTo>
                  <a:lnTo>
                    <a:pt x="12700" y="8188960"/>
                  </a:lnTo>
                  <a:lnTo>
                    <a:pt x="12700" y="8176260"/>
                  </a:lnTo>
                  <a:cubicBezTo>
                    <a:pt x="20574" y="8176260"/>
                    <a:pt x="28448" y="8176260"/>
                    <a:pt x="36449" y="8176260"/>
                  </a:cubicBezTo>
                  <a:close/>
                  <a:moveTo>
                    <a:pt x="635" y="8009382"/>
                  </a:moveTo>
                  <a:lnTo>
                    <a:pt x="1016" y="7933182"/>
                  </a:lnTo>
                  <a:lnTo>
                    <a:pt x="26416" y="7933309"/>
                  </a:lnTo>
                  <a:lnTo>
                    <a:pt x="26035" y="8009509"/>
                  </a:lnTo>
                  <a:close/>
                  <a:moveTo>
                    <a:pt x="26797" y="7831709"/>
                  </a:moveTo>
                  <a:lnTo>
                    <a:pt x="27178" y="7755509"/>
                  </a:lnTo>
                  <a:lnTo>
                    <a:pt x="52578" y="7755636"/>
                  </a:lnTo>
                  <a:lnTo>
                    <a:pt x="52197" y="7831836"/>
                  </a:lnTo>
                  <a:close/>
                  <a:moveTo>
                    <a:pt x="52959" y="7654036"/>
                  </a:moveTo>
                  <a:lnTo>
                    <a:pt x="53340" y="7577836"/>
                  </a:lnTo>
                  <a:lnTo>
                    <a:pt x="78740" y="7577963"/>
                  </a:lnTo>
                  <a:lnTo>
                    <a:pt x="78359" y="7654163"/>
                  </a:lnTo>
                  <a:close/>
                  <a:moveTo>
                    <a:pt x="79121" y="7476363"/>
                  </a:moveTo>
                  <a:lnTo>
                    <a:pt x="79502" y="7400163"/>
                  </a:lnTo>
                  <a:lnTo>
                    <a:pt x="104902" y="7400290"/>
                  </a:lnTo>
                  <a:lnTo>
                    <a:pt x="104521" y="7476490"/>
                  </a:lnTo>
                  <a:close/>
                  <a:moveTo>
                    <a:pt x="105283" y="7298690"/>
                  </a:moveTo>
                  <a:lnTo>
                    <a:pt x="105664" y="7222490"/>
                  </a:lnTo>
                  <a:lnTo>
                    <a:pt x="131064" y="7222617"/>
                  </a:lnTo>
                  <a:lnTo>
                    <a:pt x="130683" y="7298817"/>
                  </a:lnTo>
                  <a:close/>
                  <a:moveTo>
                    <a:pt x="131445" y="7121017"/>
                  </a:moveTo>
                  <a:lnTo>
                    <a:pt x="131826" y="7044817"/>
                  </a:lnTo>
                  <a:lnTo>
                    <a:pt x="157226" y="7044944"/>
                  </a:lnTo>
                  <a:lnTo>
                    <a:pt x="156845" y="7121144"/>
                  </a:lnTo>
                  <a:close/>
                  <a:moveTo>
                    <a:pt x="157607" y="6943344"/>
                  </a:moveTo>
                  <a:lnTo>
                    <a:pt x="157988" y="6867144"/>
                  </a:lnTo>
                  <a:lnTo>
                    <a:pt x="183388" y="6867271"/>
                  </a:lnTo>
                  <a:lnTo>
                    <a:pt x="183007" y="6943471"/>
                  </a:lnTo>
                  <a:close/>
                  <a:moveTo>
                    <a:pt x="183769" y="6765671"/>
                  </a:moveTo>
                  <a:lnTo>
                    <a:pt x="184150" y="6689471"/>
                  </a:lnTo>
                  <a:lnTo>
                    <a:pt x="209550" y="6689598"/>
                  </a:lnTo>
                  <a:lnTo>
                    <a:pt x="209169" y="6765798"/>
                  </a:lnTo>
                  <a:close/>
                  <a:moveTo>
                    <a:pt x="209931" y="6587998"/>
                  </a:moveTo>
                  <a:lnTo>
                    <a:pt x="210312" y="6511798"/>
                  </a:lnTo>
                  <a:lnTo>
                    <a:pt x="235712" y="6511925"/>
                  </a:lnTo>
                  <a:lnTo>
                    <a:pt x="235331" y="6588125"/>
                  </a:lnTo>
                  <a:close/>
                  <a:moveTo>
                    <a:pt x="236093" y="6410325"/>
                  </a:moveTo>
                  <a:lnTo>
                    <a:pt x="236474" y="6334125"/>
                  </a:lnTo>
                  <a:lnTo>
                    <a:pt x="261874" y="6334252"/>
                  </a:lnTo>
                  <a:lnTo>
                    <a:pt x="261493" y="6410452"/>
                  </a:lnTo>
                  <a:close/>
                  <a:moveTo>
                    <a:pt x="262255" y="6232652"/>
                  </a:moveTo>
                  <a:lnTo>
                    <a:pt x="262636" y="6156452"/>
                  </a:lnTo>
                  <a:lnTo>
                    <a:pt x="288036" y="6156579"/>
                  </a:lnTo>
                  <a:lnTo>
                    <a:pt x="287655" y="6232779"/>
                  </a:lnTo>
                  <a:close/>
                  <a:moveTo>
                    <a:pt x="288417" y="6054979"/>
                  </a:moveTo>
                  <a:lnTo>
                    <a:pt x="288798" y="5978779"/>
                  </a:lnTo>
                  <a:lnTo>
                    <a:pt x="314198" y="5978906"/>
                  </a:lnTo>
                  <a:lnTo>
                    <a:pt x="313817" y="6055106"/>
                  </a:lnTo>
                  <a:close/>
                  <a:moveTo>
                    <a:pt x="314579" y="5877306"/>
                  </a:moveTo>
                  <a:lnTo>
                    <a:pt x="314960" y="5801106"/>
                  </a:lnTo>
                  <a:lnTo>
                    <a:pt x="340360" y="5801233"/>
                  </a:lnTo>
                  <a:lnTo>
                    <a:pt x="339979" y="5877433"/>
                  </a:lnTo>
                  <a:close/>
                  <a:moveTo>
                    <a:pt x="340741" y="5699633"/>
                  </a:moveTo>
                  <a:lnTo>
                    <a:pt x="341122" y="5623433"/>
                  </a:lnTo>
                  <a:lnTo>
                    <a:pt x="366522" y="5623560"/>
                  </a:lnTo>
                  <a:lnTo>
                    <a:pt x="366141" y="5699760"/>
                  </a:lnTo>
                  <a:close/>
                  <a:moveTo>
                    <a:pt x="366903" y="5521960"/>
                  </a:moveTo>
                  <a:lnTo>
                    <a:pt x="367284" y="5445760"/>
                  </a:lnTo>
                  <a:lnTo>
                    <a:pt x="392684" y="5445887"/>
                  </a:lnTo>
                  <a:lnTo>
                    <a:pt x="392303" y="5522087"/>
                  </a:lnTo>
                  <a:close/>
                  <a:moveTo>
                    <a:pt x="393065" y="5344287"/>
                  </a:moveTo>
                  <a:lnTo>
                    <a:pt x="393446" y="5268087"/>
                  </a:lnTo>
                  <a:lnTo>
                    <a:pt x="418846" y="5268214"/>
                  </a:lnTo>
                  <a:lnTo>
                    <a:pt x="418465" y="5344414"/>
                  </a:lnTo>
                  <a:close/>
                  <a:moveTo>
                    <a:pt x="419227" y="5166614"/>
                  </a:moveTo>
                  <a:lnTo>
                    <a:pt x="419608" y="5090414"/>
                  </a:lnTo>
                  <a:lnTo>
                    <a:pt x="445008" y="5090541"/>
                  </a:lnTo>
                  <a:lnTo>
                    <a:pt x="444627" y="5166741"/>
                  </a:lnTo>
                  <a:close/>
                  <a:moveTo>
                    <a:pt x="445389" y="4988941"/>
                  </a:moveTo>
                  <a:lnTo>
                    <a:pt x="445770" y="4912741"/>
                  </a:lnTo>
                  <a:lnTo>
                    <a:pt x="471170" y="4912868"/>
                  </a:lnTo>
                  <a:lnTo>
                    <a:pt x="470789" y="4989068"/>
                  </a:lnTo>
                  <a:close/>
                  <a:moveTo>
                    <a:pt x="471551" y="4811268"/>
                  </a:moveTo>
                  <a:lnTo>
                    <a:pt x="471932" y="4735068"/>
                  </a:lnTo>
                  <a:lnTo>
                    <a:pt x="497332" y="4735195"/>
                  </a:lnTo>
                  <a:lnTo>
                    <a:pt x="496951" y="4811395"/>
                  </a:lnTo>
                  <a:close/>
                  <a:moveTo>
                    <a:pt x="497713" y="4633595"/>
                  </a:moveTo>
                  <a:lnTo>
                    <a:pt x="498094" y="4557395"/>
                  </a:lnTo>
                  <a:lnTo>
                    <a:pt x="523494" y="4557522"/>
                  </a:lnTo>
                  <a:lnTo>
                    <a:pt x="523113" y="4633722"/>
                  </a:lnTo>
                  <a:close/>
                  <a:moveTo>
                    <a:pt x="523875" y="4455922"/>
                  </a:moveTo>
                  <a:lnTo>
                    <a:pt x="524256" y="4379722"/>
                  </a:lnTo>
                  <a:lnTo>
                    <a:pt x="549656" y="4379849"/>
                  </a:lnTo>
                  <a:lnTo>
                    <a:pt x="549275" y="4456049"/>
                  </a:lnTo>
                  <a:close/>
                  <a:moveTo>
                    <a:pt x="550037" y="4278249"/>
                  </a:moveTo>
                  <a:lnTo>
                    <a:pt x="550418" y="4202049"/>
                  </a:lnTo>
                  <a:lnTo>
                    <a:pt x="575818" y="4202176"/>
                  </a:lnTo>
                  <a:lnTo>
                    <a:pt x="575437" y="4278376"/>
                  </a:lnTo>
                  <a:close/>
                  <a:moveTo>
                    <a:pt x="576199" y="4100576"/>
                  </a:moveTo>
                  <a:lnTo>
                    <a:pt x="576199" y="4089527"/>
                  </a:lnTo>
                  <a:lnTo>
                    <a:pt x="588899" y="4089527"/>
                  </a:lnTo>
                  <a:lnTo>
                    <a:pt x="576199" y="4089527"/>
                  </a:lnTo>
                  <a:lnTo>
                    <a:pt x="576199" y="4024376"/>
                  </a:lnTo>
                  <a:lnTo>
                    <a:pt x="601599" y="4024376"/>
                  </a:lnTo>
                  <a:lnTo>
                    <a:pt x="601599" y="4089527"/>
                  </a:lnTo>
                  <a:lnTo>
                    <a:pt x="601599" y="4100576"/>
                  </a:lnTo>
                  <a:close/>
                  <a:moveTo>
                    <a:pt x="601599" y="3922776"/>
                  </a:moveTo>
                  <a:lnTo>
                    <a:pt x="601599" y="3846576"/>
                  </a:lnTo>
                  <a:lnTo>
                    <a:pt x="626999" y="3846576"/>
                  </a:lnTo>
                  <a:lnTo>
                    <a:pt x="626999" y="3922776"/>
                  </a:lnTo>
                  <a:close/>
                  <a:moveTo>
                    <a:pt x="626999" y="3744976"/>
                  </a:moveTo>
                  <a:lnTo>
                    <a:pt x="626999" y="3668776"/>
                  </a:lnTo>
                  <a:lnTo>
                    <a:pt x="652399" y="3668776"/>
                  </a:lnTo>
                  <a:lnTo>
                    <a:pt x="652399" y="3744976"/>
                  </a:lnTo>
                  <a:close/>
                  <a:moveTo>
                    <a:pt x="652399" y="3567176"/>
                  </a:moveTo>
                  <a:lnTo>
                    <a:pt x="652399" y="3490976"/>
                  </a:lnTo>
                  <a:lnTo>
                    <a:pt x="677799" y="3490976"/>
                  </a:lnTo>
                  <a:lnTo>
                    <a:pt x="677799" y="3567176"/>
                  </a:lnTo>
                  <a:close/>
                  <a:moveTo>
                    <a:pt x="677799" y="3389376"/>
                  </a:moveTo>
                  <a:lnTo>
                    <a:pt x="677799" y="3313176"/>
                  </a:lnTo>
                  <a:lnTo>
                    <a:pt x="703199" y="3313176"/>
                  </a:lnTo>
                  <a:lnTo>
                    <a:pt x="703199" y="3389376"/>
                  </a:lnTo>
                  <a:close/>
                  <a:moveTo>
                    <a:pt x="703199" y="3211576"/>
                  </a:moveTo>
                  <a:lnTo>
                    <a:pt x="703199" y="3135376"/>
                  </a:lnTo>
                  <a:lnTo>
                    <a:pt x="728599" y="3135376"/>
                  </a:lnTo>
                  <a:lnTo>
                    <a:pt x="728599" y="3211576"/>
                  </a:lnTo>
                  <a:close/>
                  <a:moveTo>
                    <a:pt x="728599" y="3033776"/>
                  </a:moveTo>
                  <a:lnTo>
                    <a:pt x="728599" y="2957576"/>
                  </a:lnTo>
                  <a:lnTo>
                    <a:pt x="753999" y="2957576"/>
                  </a:lnTo>
                  <a:lnTo>
                    <a:pt x="753999" y="3033776"/>
                  </a:lnTo>
                  <a:close/>
                  <a:moveTo>
                    <a:pt x="753999" y="2855976"/>
                  </a:moveTo>
                  <a:lnTo>
                    <a:pt x="753999" y="2779776"/>
                  </a:lnTo>
                  <a:lnTo>
                    <a:pt x="779399" y="2779776"/>
                  </a:lnTo>
                  <a:lnTo>
                    <a:pt x="779399" y="2855976"/>
                  </a:lnTo>
                  <a:close/>
                  <a:moveTo>
                    <a:pt x="779399" y="2678176"/>
                  </a:moveTo>
                  <a:lnTo>
                    <a:pt x="779399" y="2601976"/>
                  </a:lnTo>
                  <a:lnTo>
                    <a:pt x="804799" y="2601976"/>
                  </a:lnTo>
                  <a:lnTo>
                    <a:pt x="804799" y="2678176"/>
                  </a:lnTo>
                  <a:close/>
                  <a:moveTo>
                    <a:pt x="804799" y="2500376"/>
                  </a:moveTo>
                  <a:lnTo>
                    <a:pt x="804799" y="2424176"/>
                  </a:lnTo>
                  <a:lnTo>
                    <a:pt x="830199" y="2424176"/>
                  </a:lnTo>
                  <a:lnTo>
                    <a:pt x="830199" y="2500376"/>
                  </a:lnTo>
                  <a:close/>
                  <a:moveTo>
                    <a:pt x="830199" y="2322576"/>
                  </a:moveTo>
                  <a:lnTo>
                    <a:pt x="830199" y="2246376"/>
                  </a:lnTo>
                  <a:lnTo>
                    <a:pt x="855599" y="2246376"/>
                  </a:lnTo>
                  <a:lnTo>
                    <a:pt x="855599" y="2322576"/>
                  </a:lnTo>
                  <a:close/>
                  <a:moveTo>
                    <a:pt x="855599" y="2144776"/>
                  </a:moveTo>
                  <a:lnTo>
                    <a:pt x="855599" y="2068576"/>
                  </a:lnTo>
                  <a:lnTo>
                    <a:pt x="880999" y="2068576"/>
                  </a:lnTo>
                  <a:lnTo>
                    <a:pt x="880999" y="2144776"/>
                  </a:lnTo>
                  <a:close/>
                  <a:moveTo>
                    <a:pt x="880999" y="1966976"/>
                  </a:moveTo>
                  <a:lnTo>
                    <a:pt x="880999" y="1890776"/>
                  </a:lnTo>
                  <a:lnTo>
                    <a:pt x="906399" y="1890776"/>
                  </a:lnTo>
                  <a:lnTo>
                    <a:pt x="906399" y="1966976"/>
                  </a:lnTo>
                  <a:close/>
                  <a:moveTo>
                    <a:pt x="906399" y="1789176"/>
                  </a:moveTo>
                  <a:lnTo>
                    <a:pt x="906399" y="1712976"/>
                  </a:lnTo>
                  <a:lnTo>
                    <a:pt x="931799" y="1712976"/>
                  </a:lnTo>
                  <a:lnTo>
                    <a:pt x="931799" y="1789176"/>
                  </a:lnTo>
                  <a:close/>
                  <a:moveTo>
                    <a:pt x="931799" y="1611376"/>
                  </a:moveTo>
                  <a:lnTo>
                    <a:pt x="931799" y="1535176"/>
                  </a:lnTo>
                  <a:lnTo>
                    <a:pt x="957199" y="1535176"/>
                  </a:lnTo>
                  <a:lnTo>
                    <a:pt x="957199" y="1611376"/>
                  </a:lnTo>
                  <a:close/>
                  <a:moveTo>
                    <a:pt x="957199" y="1433576"/>
                  </a:moveTo>
                  <a:lnTo>
                    <a:pt x="957199" y="1357376"/>
                  </a:lnTo>
                  <a:lnTo>
                    <a:pt x="982599" y="1357376"/>
                  </a:lnTo>
                  <a:lnTo>
                    <a:pt x="982599" y="1433576"/>
                  </a:lnTo>
                  <a:close/>
                  <a:moveTo>
                    <a:pt x="982599" y="1255776"/>
                  </a:moveTo>
                  <a:lnTo>
                    <a:pt x="982599" y="1179576"/>
                  </a:lnTo>
                  <a:lnTo>
                    <a:pt x="1007999" y="1179576"/>
                  </a:lnTo>
                  <a:lnTo>
                    <a:pt x="1007999" y="1255776"/>
                  </a:lnTo>
                  <a:close/>
                  <a:moveTo>
                    <a:pt x="1007999" y="1077976"/>
                  </a:moveTo>
                  <a:lnTo>
                    <a:pt x="1007999" y="1001776"/>
                  </a:lnTo>
                  <a:lnTo>
                    <a:pt x="1033399" y="1001776"/>
                  </a:lnTo>
                  <a:lnTo>
                    <a:pt x="1033399" y="1077976"/>
                  </a:lnTo>
                  <a:close/>
                  <a:moveTo>
                    <a:pt x="1033399" y="900176"/>
                  </a:moveTo>
                  <a:lnTo>
                    <a:pt x="1033399" y="823976"/>
                  </a:lnTo>
                  <a:lnTo>
                    <a:pt x="1058799" y="823976"/>
                  </a:lnTo>
                  <a:lnTo>
                    <a:pt x="1058799" y="900176"/>
                  </a:lnTo>
                  <a:close/>
                  <a:moveTo>
                    <a:pt x="1058799" y="722376"/>
                  </a:moveTo>
                  <a:lnTo>
                    <a:pt x="1058799" y="646176"/>
                  </a:lnTo>
                  <a:lnTo>
                    <a:pt x="1084199" y="646176"/>
                  </a:lnTo>
                  <a:lnTo>
                    <a:pt x="1084199" y="722376"/>
                  </a:lnTo>
                  <a:close/>
                  <a:moveTo>
                    <a:pt x="1084199" y="544576"/>
                  </a:moveTo>
                  <a:lnTo>
                    <a:pt x="1084199" y="468376"/>
                  </a:lnTo>
                  <a:lnTo>
                    <a:pt x="1109599" y="468376"/>
                  </a:lnTo>
                  <a:lnTo>
                    <a:pt x="1109599" y="544576"/>
                  </a:lnTo>
                  <a:close/>
                  <a:moveTo>
                    <a:pt x="1109599" y="366776"/>
                  </a:moveTo>
                  <a:lnTo>
                    <a:pt x="1109599" y="290576"/>
                  </a:lnTo>
                  <a:lnTo>
                    <a:pt x="1134999" y="290576"/>
                  </a:lnTo>
                  <a:lnTo>
                    <a:pt x="1134999" y="366776"/>
                  </a:lnTo>
                  <a:close/>
                  <a:moveTo>
                    <a:pt x="1134999" y="188976"/>
                  </a:moveTo>
                  <a:lnTo>
                    <a:pt x="1134999" y="112776"/>
                  </a:lnTo>
                  <a:lnTo>
                    <a:pt x="1160399" y="112776"/>
                  </a:lnTo>
                  <a:lnTo>
                    <a:pt x="1160399" y="188976"/>
                  </a:lnTo>
                  <a:close/>
                  <a:moveTo>
                    <a:pt x="1173099" y="0"/>
                  </a:moveTo>
                  <a:cubicBezTo>
                    <a:pt x="1198753" y="0"/>
                    <a:pt x="1224280" y="254"/>
                    <a:pt x="1249807" y="762"/>
                  </a:cubicBezTo>
                  <a:lnTo>
                    <a:pt x="1249299" y="26162"/>
                  </a:lnTo>
                  <a:cubicBezTo>
                    <a:pt x="1223899" y="25654"/>
                    <a:pt x="1198499" y="25400"/>
                    <a:pt x="1173099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854069" y="0"/>
              <a:ext cx="4225798" cy="7788529"/>
            </a:xfrm>
            <a:custGeom>
              <a:avLst/>
              <a:gdLst/>
              <a:ahLst/>
              <a:cxnLst/>
              <a:rect r="r" b="b" t="t" l="l"/>
              <a:pathLst>
                <a:path h="7788529" w="4225798">
                  <a:moveTo>
                    <a:pt x="414020" y="3937"/>
                  </a:moveTo>
                  <a:cubicBezTo>
                    <a:pt x="439420" y="5080"/>
                    <a:pt x="464820" y="6350"/>
                    <a:pt x="490093" y="8001"/>
                  </a:cubicBezTo>
                  <a:lnTo>
                    <a:pt x="488569" y="33401"/>
                  </a:lnTo>
                  <a:cubicBezTo>
                    <a:pt x="463423" y="31877"/>
                    <a:pt x="438150" y="30480"/>
                    <a:pt x="412877" y="29337"/>
                  </a:cubicBezTo>
                  <a:close/>
                  <a:moveTo>
                    <a:pt x="590804" y="41021"/>
                  </a:moveTo>
                  <a:cubicBezTo>
                    <a:pt x="616204" y="43180"/>
                    <a:pt x="641604" y="45720"/>
                    <a:pt x="666877" y="48387"/>
                  </a:cubicBezTo>
                  <a:lnTo>
                    <a:pt x="664210" y="73660"/>
                  </a:lnTo>
                  <a:cubicBezTo>
                    <a:pt x="639064" y="70993"/>
                    <a:pt x="613791" y="68580"/>
                    <a:pt x="588518" y="66294"/>
                  </a:cubicBezTo>
                  <a:close/>
                  <a:moveTo>
                    <a:pt x="765683" y="85598"/>
                  </a:moveTo>
                  <a:cubicBezTo>
                    <a:pt x="790956" y="88900"/>
                    <a:pt x="816229" y="92456"/>
                    <a:pt x="841502" y="96266"/>
                  </a:cubicBezTo>
                  <a:lnTo>
                    <a:pt x="837692" y="121412"/>
                  </a:lnTo>
                  <a:cubicBezTo>
                    <a:pt x="812673" y="117602"/>
                    <a:pt x="787527" y="114046"/>
                    <a:pt x="762381" y="110744"/>
                  </a:cubicBezTo>
                  <a:close/>
                  <a:moveTo>
                    <a:pt x="938784" y="137922"/>
                  </a:moveTo>
                  <a:cubicBezTo>
                    <a:pt x="963803" y="142367"/>
                    <a:pt x="988822" y="146939"/>
                    <a:pt x="1013841" y="151892"/>
                  </a:cubicBezTo>
                  <a:lnTo>
                    <a:pt x="1009015" y="176784"/>
                  </a:lnTo>
                  <a:cubicBezTo>
                    <a:pt x="984250" y="171958"/>
                    <a:pt x="959358" y="167259"/>
                    <a:pt x="934466" y="162941"/>
                  </a:cubicBezTo>
                  <a:close/>
                  <a:moveTo>
                    <a:pt x="1109345" y="197739"/>
                  </a:moveTo>
                  <a:cubicBezTo>
                    <a:pt x="1134237" y="203200"/>
                    <a:pt x="1159129" y="209042"/>
                    <a:pt x="1183894" y="215011"/>
                  </a:cubicBezTo>
                  <a:lnTo>
                    <a:pt x="1177925" y="239649"/>
                  </a:lnTo>
                  <a:cubicBezTo>
                    <a:pt x="1153287" y="233680"/>
                    <a:pt x="1128649" y="227965"/>
                    <a:pt x="1103884" y="222504"/>
                  </a:cubicBezTo>
                  <a:close/>
                  <a:moveTo>
                    <a:pt x="1276985" y="264795"/>
                  </a:moveTo>
                  <a:cubicBezTo>
                    <a:pt x="1301623" y="271399"/>
                    <a:pt x="1326261" y="278257"/>
                    <a:pt x="1350645" y="285242"/>
                  </a:cubicBezTo>
                  <a:lnTo>
                    <a:pt x="1343660" y="309626"/>
                  </a:lnTo>
                  <a:cubicBezTo>
                    <a:pt x="1319276" y="302641"/>
                    <a:pt x="1294892" y="295783"/>
                    <a:pt x="1270381" y="289306"/>
                  </a:cubicBezTo>
                  <a:close/>
                  <a:moveTo>
                    <a:pt x="1441704" y="339217"/>
                  </a:moveTo>
                  <a:cubicBezTo>
                    <a:pt x="1465961" y="346837"/>
                    <a:pt x="1490218" y="354711"/>
                    <a:pt x="1514348" y="362839"/>
                  </a:cubicBezTo>
                  <a:lnTo>
                    <a:pt x="1506220" y="386969"/>
                  </a:lnTo>
                  <a:cubicBezTo>
                    <a:pt x="1482217" y="378968"/>
                    <a:pt x="1458214" y="371094"/>
                    <a:pt x="1434084" y="363474"/>
                  </a:cubicBezTo>
                  <a:close/>
                  <a:moveTo>
                    <a:pt x="1633601" y="246380"/>
                  </a:moveTo>
                  <a:cubicBezTo>
                    <a:pt x="1657604" y="255143"/>
                    <a:pt x="1681480" y="264033"/>
                    <a:pt x="1705229" y="273177"/>
                  </a:cubicBezTo>
                  <a:lnTo>
                    <a:pt x="1696085" y="296926"/>
                  </a:lnTo>
                  <a:cubicBezTo>
                    <a:pt x="1672463" y="287782"/>
                    <a:pt x="1648714" y="278892"/>
                    <a:pt x="1624965" y="270256"/>
                  </a:cubicBezTo>
                  <a:close/>
                  <a:moveTo>
                    <a:pt x="1791081" y="334899"/>
                  </a:moveTo>
                  <a:cubicBezTo>
                    <a:pt x="1814576" y="344678"/>
                    <a:pt x="1838071" y="354584"/>
                    <a:pt x="1861439" y="364871"/>
                  </a:cubicBezTo>
                  <a:lnTo>
                    <a:pt x="1851279" y="388112"/>
                  </a:lnTo>
                  <a:cubicBezTo>
                    <a:pt x="1828038" y="377952"/>
                    <a:pt x="1804797" y="368046"/>
                    <a:pt x="1781302" y="358394"/>
                  </a:cubicBezTo>
                  <a:close/>
                  <a:moveTo>
                    <a:pt x="1944624" y="430276"/>
                  </a:moveTo>
                  <a:cubicBezTo>
                    <a:pt x="1967738" y="441071"/>
                    <a:pt x="1990725" y="451993"/>
                    <a:pt x="2013585" y="463169"/>
                  </a:cubicBezTo>
                  <a:lnTo>
                    <a:pt x="2002409" y="486029"/>
                  </a:lnTo>
                  <a:cubicBezTo>
                    <a:pt x="1979676" y="474853"/>
                    <a:pt x="1956816" y="464058"/>
                    <a:pt x="1933829" y="453263"/>
                  </a:cubicBezTo>
                  <a:close/>
                  <a:moveTo>
                    <a:pt x="2093722" y="532130"/>
                  </a:moveTo>
                  <a:cubicBezTo>
                    <a:pt x="2116328" y="543941"/>
                    <a:pt x="2138807" y="555879"/>
                    <a:pt x="2161159" y="568071"/>
                  </a:cubicBezTo>
                  <a:lnTo>
                    <a:pt x="2148967" y="590423"/>
                  </a:lnTo>
                  <a:cubicBezTo>
                    <a:pt x="2126742" y="578358"/>
                    <a:pt x="2104390" y="566420"/>
                    <a:pt x="2081911" y="554736"/>
                  </a:cubicBezTo>
                  <a:close/>
                  <a:moveTo>
                    <a:pt x="2238248" y="640461"/>
                  </a:moveTo>
                  <a:cubicBezTo>
                    <a:pt x="2260346" y="653161"/>
                    <a:pt x="2282317" y="666115"/>
                    <a:pt x="2304034" y="679323"/>
                  </a:cubicBezTo>
                  <a:lnTo>
                    <a:pt x="2290953" y="701040"/>
                  </a:lnTo>
                  <a:cubicBezTo>
                    <a:pt x="2269236" y="687959"/>
                    <a:pt x="2247392" y="675132"/>
                    <a:pt x="2225548" y="662432"/>
                  </a:cubicBezTo>
                  <a:close/>
                  <a:moveTo>
                    <a:pt x="2378075" y="754888"/>
                  </a:moveTo>
                  <a:cubicBezTo>
                    <a:pt x="2399538" y="768604"/>
                    <a:pt x="2421001" y="782447"/>
                    <a:pt x="2442210" y="796544"/>
                  </a:cubicBezTo>
                  <a:lnTo>
                    <a:pt x="2428113" y="817753"/>
                  </a:lnTo>
                  <a:cubicBezTo>
                    <a:pt x="2407031" y="803783"/>
                    <a:pt x="2385822" y="789940"/>
                    <a:pt x="2364359" y="776351"/>
                  </a:cubicBezTo>
                  <a:close/>
                  <a:moveTo>
                    <a:pt x="2512695" y="875411"/>
                  </a:moveTo>
                  <a:cubicBezTo>
                    <a:pt x="2533523" y="890016"/>
                    <a:pt x="2554351" y="904875"/>
                    <a:pt x="2574925" y="919861"/>
                  </a:cubicBezTo>
                  <a:lnTo>
                    <a:pt x="2559939" y="940435"/>
                  </a:lnTo>
                  <a:cubicBezTo>
                    <a:pt x="2539492" y="925576"/>
                    <a:pt x="2518791" y="910844"/>
                    <a:pt x="2498090" y="896366"/>
                  </a:cubicBezTo>
                  <a:close/>
                  <a:moveTo>
                    <a:pt x="2641981" y="1001776"/>
                  </a:moveTo>
                  <a:cubicBezTo>
                    <a:pt x="2662174" y="1017270"/>
                    <a:pt x="2682240" y="1032891"/>
                    <a:pt x="2702179" y="1048766"/>
                  </a:cubicBezTo>
                  <a:lnTo>
                    <a:pt x="2686304" y="1068578"/>
                  </a:lnTo>
                  <a:cubicBezTo>
                    <a:pt x="2666492" y="1052830"/>
                    <a:pt x="2646553" y="1037209"/>
                    <a:pt x="2626487" y="1021842"/>
                  </a:cubicBezTo>
                  <a:close/>
                  <a:moveTo>
                    <a:pt x="2765552" y="1133348"/>
                  </a:moveTo>
                  <a:cubicBezTo>
                    <a:pt x="2785110" y="1149731"/>
                    <a:pt x="2804414" y="1166241"/>
                    <a:pt x="2823718" y="1183005"/>
                  </a:cubicBezTo>
                  <a:lnTo>
                    <a:pt x="2807081" y="1202182"/>
                  </a:lnTo>
                  <a:cubicBezTo>
                    <a:pt x="2787904" y="1185545"/>
                    <a:pt x="2768727" y="1169035"/>
                    <a:pt x="2749296" y="1152779"/>
                  </a:cubicBezTo>
                  <a:close/>
                  <a:moveTo>
                    <a:pt x="2883408" y="1270254"/>
                  </a:moveTo>
                  <a:cubicBezTo>
                    <a:pt x="2902204" y="1287399"/>
                    <a:pt x="2920873" y="1304798"/>
                    <a:pt x="2939288" y="1322324"/>
                  </a:cubicBezTo>
                  <a:lnTo>
                    <a:pt x="2921762" y="1340739"/>
                  </a:lnTo>
                  <a:cubicBezTo>
                    <a:pt x="2903347" y="1323340"/>
                    <a:pt x="2884932" y="1306068"/>
                    <a:pt x="2866263" y="1288923"/>
                  </a:cubicBezTo>
                  <a:close/>
                  <a:moveTo>
                    <a:pt x="2995168" y="1412240"/>
                  </a:moveTo>
                  <a:cubicBezTo>
                    <a:pt x="3013202" y="1430147"/>
                    <a:pt x="3030982" y="1448308"/>
                    <a:pt x="3048635" y="1466723"/>
                  </a:cubicBezTo>
                  <a:lnTo>
                    <a:pt x="3030347" y="1484376"/>
                  </a:lnTo>
                  <a:cubicBezTo>
                    <a:pt x="3012821" y="1466215"/>
                    <a:pt x="2995041" y="1448181"/>
                    <a:pt x="2977261" y="1430274"/>
                  </a:cubicBezTo>
                  <a:close/>
                  <a:moveTo>
                    <a:pt x="3100578" y="1558925"/>
                  </a:moveTo>
                  <a:cubicBezTo>
                    <a:pt x="3117850" y="1577721"/>
                    <a:pt x="3134868" y="1596644"/>
                    <a:pt x="3151759" y="1615821"/>
                  </a:cubicBezTo>
                  <a:lnTo>
                    <a:pt x="3132709" y="1632585"/>
                  </a:lnTo>
                  <a:cubicBezTo>
                    <a:pt x="3115945" y="1613535"/>
                    <a:pt x="3098927" y="1594739"/>
                    <a:pt x="3081782" y="1576070"/>
                  </a:cubicBezTo>
                  <a:close/>
                  <a:moveTo>
                    <a:pt x="3199384" y="1710055"/>
                  </a:moveTo>
                  <a:cubicBezTo>
                    <a:pt x="3215767" y="1729486"/>
                    <a:pt x="3231896" y="1749171"/>
                    <a:pt x="3248025" y="1768983"/>
                  </a:cubicBezTo>
                  <a:lnTo>
                    <a:pt x="3228213" y="1784985"/>
                  </a:lnTo>
                  <a:cubicBezTo>
                    <a:pt x="3212338" y="1765300"/>
                    <a:pt x="3196209" y="1745742"/>
                    <a:pt x="3179953" y="1726311"/>
                  </a:cubicBezTo>
                  <a:close/>
                  <a:moveTo>
                    <a:pt x="3291713" y="1865503"/>
                  </a:moveTo>
                  <a:cubicBezTo>
                    <a:pt x="3307207" y="1885696"/>
                    <a:pt x="3322447" y="1905889"/>
                    <a:pt x="3337560" y="1926463"/>
                  </a:cubicBezTo>
                  <a:lnTo>
                    <a:pt x="3317113" y="1941576"/>
                  </a:lnTo>
                  <a:cubicBezTo>
                    <a:pt x="3302127" y="1921256"/>
                    <a:pt x="3286887" y="1901063"/>
                    <a:pt x="3271520" y="1880997"/>
                  </a:cubicBezTo>
                  <a:close/>
                  <a:moveTo>
                    <a:pt x="3376930" y="2024634"/>
                  </a:moveTo>
                  <a:cubicBezTo>
                    <a:pt x="3391535" y="2045462"/>
                    <a:pt x="3406013" y="2066544"/>
                    <a:pt x="3420364" y="2087753"/>
                  </a:cubicBezTo>
                  <a:lnTo>
                    <a:pt x="3399282" y="2101977"/>
                  </a:lnTo>
                  <a:cubicBezTo>
                    <a:pt x="3385058" y="2080895"/>
                    <a:pt x="3370707" y="2059940"/>
                    <a:pt x="3356229" y="2039239"/>
                  </a:cubicBezTo>
                  <a:close/>
                  <a:moveTo>
                    <a:pt x="3455289" y="2187448"/>
                  </a:moveTo>
                  <a:cubicBezTo>
                    <a:pt x="3469005" y="2208911"/>
                    <a:pt x="3482467" y="2230501"/>
                    <a:pt x="3495802" y="2252218"/>
                  </a:cubicBezTo>
                  <a:lnTo>
                    <a:pt x="3474085" y="2265426"/>
                  </a:lnTo>
                  <a:cubicBezTo>
                    <a:pt x="3460877" y="2243836"/>
                    <a:pt x="3447415" y="2222373"/>
                    <a:pt x="3433826" y="2201037"/>
                  </a:cubicBezTo>
                  <a:close/>
                  <a:moveTo>
                    <a:pt x="3526536" y="2353691"/>
                  </a:moveTo>
                  <a:cubicBezTo>
                    <a:pt x="3527806" y="2355977"/>
                    <a:pt x="3529203" y="2358263"/>
                    <a:pt x="3530473" y="2360549"/>
                  </a:cubicBezTo>
                  <a:cubicBezTo>
                    <a:pt x="3541903" y="2380488"/>
                    <a:pt x="3553206" y="2400427"/>
                    <a:pt x="3564255" y="2420366"/>
                  </a:cubicBezTo>
                  <a:lnTo>
                    <a:pt x="3542030" y="2432685"/>
                  </a:lnTo>
                  <a:cubicBezTo>
                    <a:pt x="3530981" y="2412746"/>
                    <a:pt x="3519805" y="2392934"/>
                    <a:pt x="3508502" y="2373122"/>
                  </a:cubicBezTo>
                  <a:lnTo>
                    <a:pt x="3519551" y="2366772"/>
                  </a:lnTo>
                  <a:lnTo>
                    <a:pt x="3508502" y="2373122"/>
                  </a:lnTo>
                  <a:cubicBezTo>
                    <a:pt x="3507232" y="2370836"/>
                    <a:pt x="3505835" y="2368550"/>
                    <a:pt x="3504565" y="2366264"/>
                  </a:cubicBezTo>
                  <a:close/>
                  <a:moveTo>
                    <a:pt x="3590544" y="2522855"/>
                  </a:moveTo>
                  <a:cubicBezTo>
                    <a:pt x="3602355" y="2545461"/>
                    <a:pt x="3613912" y="2568067"/>
                    <a:pt x="3625215" y="2590800"/>
                  </a:cubicBezTo>
                  <a:lnTo>
                    <a:pt x="3602482" y="2602103"/>
                  </a:lnTo>
                  <a:cubicBezTo>
                    <a:pt x="3591179" y="2579497"/>
                    <a:pt x="3579749" y="2557018"/>
                    <a:pt x="3568065" y="2534539"/>
                  </a:cubicBezTo>
                  <a:close/>
                  <a:moveTo>
                    <a:pt x="3647059" y="2694305"/>
                  </a:moveTo>
                  <a:cubicBezTo>
                    <a:pt x="3657854" y="2717419"/>
                    <a:pt x="3668395" y="2740660"/>
                    <a:pt x="3678809" y="2763901"/>
                  </a:cubicBezTo>
                  <a:lnTo>
                    <a:pt x="3655568" y="2774188"/>
                  </a:lnTo>
                  <a:cubicBezTo>
                    <a:pt x="3645281" y="2751074"/>
                    <a:pt x="3634740" y="2727960"/>
                    <a:pt x="3624072" y="2704973"/>
                  </a:cubicBezTo>
                  <a:close/>
                  <a:moveTo>
                    <a:pt x="3695954" y="2868041"/>
                  </a:moveTo>
                  <a:cubicBezTo>
                    <a:pt x="3705733" y="2891663"/>
                    <a:pt x="3715258" y="2915285"/>
                    <a:pt x="3724656" y="2939034"/>
                  </a:cubicBezTo>
                  <a:lnTo>
                    <a:pt x="3701034" y="2948305"/>
                  </a:lnTo>
                  <a:cubicBezTo>
                    <a:pt x="3691763" y="2924683"/>
                    <a:pt x="3682238" y="2901188"/>
                    <a:pt x="3672586" y="2877820"/>
                  </a:cubicBezTo>
                  <a:close/>
                  <a:moveTo>
                    <a:pt x="3737356" y="3044063"/>
                  </a:moveTo>
                  <a:cubicBezTo>
                    <a:pt x="3746119" y="3067939"/>
                    <a:pt x="3754628" y="3091942"/>
                    <a:pt x="3762883" y="3116072"/>
                  </a:cubicBezTo>
                  <a:lnTo>
                    <a:pt x="3738880" y="3124327"/>
                  </a:lnTo>
                  <a:cubicBezTo>
                    <a:pt x="3730625" y="3100451"/>
                    <a:pt x="3722243" y="3076575"/>
                    <a:pt x="3713607" y="3052826"/>
                  </a:cubicBezTo>
                  <a:close/>
                  <a:moveTo>
                    <a:pt x="4134993" y="2857500"/>
                  </a:moveTo>
                  <a:cubicBezTo>
                    <a:pt x="4142740" y="2881884"/>
                    <a:pt x="4150106" y="2906141"/>
                    <a:pt x="4157345" y="2930652"/>
                  </a:cubicBezTo>
                  <a:lnTo>
                    <a:pt x="4132961" y="2937891"/>
                  </a:lnTo>
                  <a:cubicBezTo>
                    <a:pt x="4125849" y="2913634"/>
                    <a:pt x="4118356" y="2889377"/>
                    <a:pt x="4110736" y="2865247"/>
                  </a:cubicBezTo>
                  <a:close/>
                  <a:moveTo>
                    <a:pt x="4185031" y="3028569"/>
                  </a:moveTo>
                  <a:cubicBezTo>
                    <a:pt x="4191635" y="3053207"/>
                    <a:pt x="4197985" y="3077845"/>
                    <a:pt x="4204208" y="3102610"/>
                  </a:cubicBezTo>
                  <a:lnTo>
                    <a:pt x="4179570" y="3108706"/>
                  </a:lnTo>
                  <a:cubicBezTo>
                    <a:pt x="4173474" y="3084195"/>
                    <a:pt x="4167124" y="3059557"/>
                    <a:pt x="4160520" y="3035173"/>
                  </a:cubicBezTo>
                  <a:close/>
                  <a:moveTo>
                    <a:pt x="4203065" y="3208401"/>
                  </a:moveTo>
                  <a:cubicBezTo>
                    <a:pt x="4208653" y="3233293"/>
                    <a:pt x="4213860" y="3258185"/>
                    <a:pt x="4218940" y="3283077"/>
                  </a:cubicBezTo>
                  <a:lnTo>
                    <a:pt x="4194048" y="3288157"/>
                  </a:lnTo>
                  <a:cubicBezTo>
                    <a:pt x="4188968" y="3263392"/>
                    <a:pt x="4183761" y="3238627"/>
                    <a:pt x="4178300" y="3213862"/>
                  </a:cubicBezTo>
                  <a:close/>
                  <a:moveTo>
                    <a:pt x="4213225" y="3388741"/>
                  </a:moveTo>
                  <a:cubicBezTo>
                    <a:pt x="4217670" y="3413887"/>
                    <a:pt x="4221861" y="3439033"/>
                    <a:pt x="4225798" y="3464179"/>
                  </a:cubicBezTo>
                  <a:lnTo>
                    <a:pt x="4200652" y="3468116"/>
                  </a:lnTo>
                  <a:cubicBezTo>
                    <a:pt x="4196715" y="3443097"/>
                    <a:pt x="4192524" y="3418078"/>
                    <a:pt x="4188079" y="3393186"/>
                  </a:cubicBezTo>
                  <a:close/>
                  <a:moveTo>
                    <a:pt x="4215257" y="3569335"/>
                  </a:moveTo>
                  <a:cubicBezTo>
                    <a:pt x="4218559" y="3594608"/>
                    <a:pt x="4221734" y="3619881"/>
                    <a:pt x="4224528" y="3645281"/>
                  </a:cubicBezTo>
                  <a:lnTo>
                    <a:pt x="4199255" y="3648202"/>
                  </a:lnTo>
                  <a:cubicBezTo>
                    <a:pt x="4196461" y="3623056"/>
                    <a:pt x="4193286" y="3597910"/>
                    <a:pt x="4189984" y="3572764"/>
                  </a:cubicBezTo>
                  <a:close/>
                  <a:moveTo>
                    <a:pt x="4209542" y="3750056"/>
                  </a:moveTo>
                  <a:cubicBezTo>
                    <a:pt x="4211828" y="3775456"/>
                    <a:pt x="4213733" y="3800856"/>
                    <a:pt x="4215511" y="3826256"/>
                  </a:cubicBezTo>
                  <a:lnTo>
                    <a:pt x="4190111" y="3828034"/>
                  </a:lnTo>
                  <a:cubicBezTo>
                    <a:pt x="4188333" y="3802761"/>
                    <a:pt x="4186428" y="3777615"/>
                    <a:pt x="4184142" y="3752342"/>
                  </a:cubicBezTo>
                  <a:close/>
                  <a:moveTo>
                    <a:pt x="4195953" y="3930269"/>
                  </a:moveTo>
                  <a:cubicBezTo>
                    <a:pt x="4197096" y="3955669"/>
                    <a:pt x="4197985" y="3981196"/>
                    <a:pt x="4198620" y="4006596"/>
                  </a:cubicBezTo>
                  <a:lnTo>
                    <a:pt x="4173220" y="4007231"/>
                  </a:lnTo>
                  <a:cubicBezTo>
                    <a:pt x="4172585" y="3981958"/>
                    <a:pt x="4171696" y="3956558"/>
                    <a:pt x="4170553" y="3931285"/>
                  </a:cubicBezTo>
                  <a:close/>
                  <a:moveTo>
                    <a:pt x="4174617" y="4109593"/>
                  </a:moveTo>
                  <a:cubicBezTo>
                    <a:pt x="4174617" y="4135120"/>
                    <a:pt x="4174363" y="4160520"/>
                    <a:pt x="4173982" y="4186047"/>
                  </a:cubicBezTo>
                  <a:lnTo>
                    <a:pt x="4148582" y="4185539"/>
                  </a:lnTo>
                  <a:cubicBezTo>
                    <a:pt x="4149090" y="4160266"/>
                    <a:pt x="4149217" y="4134866"/>
                    <a:pt x="4149217" y="4109593"/>
                  </a:cubicBezTo>
                  <a:close/>
                  <a:moveTo>
                    <a:pt x="4145407" y="4287901"/>
                  </a:moveTo>
                  <a:cubicBezTo>
                    <a:pt x="4144264" y="4313301"/>
                    <a:pt x="4142994" y="4338828"/>
                    <a:pt x="4141470" y="4364228"/>
                  </a:cubicBezTo>
                  <a:lnTo>
                    <a:pt x="4116070" y="4362704"/>
                  </a:lnTo>
                  <a:cubicBezTo>
                    <a:pt x="4117594" y="4337431"/>
                    <a:pt x="4118991" y="4312158"/>
                    <a:pt x="4120007" y="4286885"/>
                  </a:cubicBezTo>
                  <a:close/>
                  <a:moveTo>
                    <a:pt x="4108450" y="4464812"/>
                  </a:moveTo>
                  <a:cubicBezTo>
                    <a:pt x="4106291" y="4490212"/>
                    <a:pt x="4103878" y="4515612"/>
                    <a:pt x="4101084" y="4540885"/>
                  </a:cubicBezTo>
                  <a:lnTo>
                    <a:pt x="4075811" y="4538218"/>
                  </a:lnTo>
                  <a:cubicBezTo>
                    <a:pt x="4078478" y="4513072"/>
                    <a:pt x="4080891" y="4487799"/>
                    <a:pt x="4083050" y="4462653"/>
                  </a:cubicBezTo>
                  <a:close/>
                  <a:moveTo>
                    <a:pt x="4063746" y="4639945"/>
                  </a:moveTo>
                  <a:cubicBezTo>
                    <a:pt x="4060444" y="4665218"/>
                    <a:pt x="4056888" y="4690364"/>
                    <a:pt x="4053078" y="4715637"/>
                  </a:cubicBezTo>
                  <a:lnTo>
                    <a:pt x="4027932" y="4711827"/>
                  </a:lnTo>
                  <a:cubicBezTo>
                    <a:pt x="4031742" y="4686808"/>
                    <a:pt x="4035171" y="4661789"/>
                    <a:pt x="4038473" y="4636643"/>
                  </a:cubicBezTo>
                  <a:close/>
                  <a:moveTo>
                    <a:pt x="4011549" y="4812919"/>
                  </a:moveTo>
                  <a:cubicBezTo>
                    <a:pt x="4007104" y="4838065"/>
                    <a:pt x="4002532" y="4863084"/>
                    <a:pt x="3997579" y="4888103"/>
                  </a:cubicBezTo>
                  <a:lnTo>
                    <a:pt x="3972687" y="4883277"/>
                  </a:lnTo>
                  <a:cubicBezTo>
                    <a:pt x="3977513" y="4858385"/>
                    <a:pt x="3982085" y="4833493"/>
                    <a:pt x="3986530" y="4808474"/>
                  </a:cubicBezTo>
                  <a:close/>
                  <a:moveTo>
                    <a:pt x="3951859" y="4983353"/>
                  </a:moveTo>
                  <a:cubicBezTo>
                    <a:pt x="3946398" y="5008245"/>
                    <a:pt x="3940683" y="5033010"/>
                    <a:pt x="3934714" y="5057775"/>
                  </a:cubicBezTo>
                  <a:lnTo>
                    <a:pt x="3910076" y="5051806"/>
                  </a:lnTo>
                  <a:cubicBezTo>
                    <a:pt x="3916045" y="5027168"/>
                    <a:pt x="3921633" y="5002530"/>
                    <a:pt x="3927094" y="4977765"/>
                  </a:cubicBezTo>
                  <a:close/>
                  <a:moveTo>
                    <a:pt x="3884803" y="5151120"/>
                  </a:moveTo>
                  <a:cubicBezTo>
                    <a:pt x="3878199" y="5175631"/>
                    <a:pt x="3871468" y="5200269"/>
                    <a:pt x="3864483" y="5224653"/>
                  </a:cubicBezTo>
                  <a:lnTo>
                    <a:pt x="3840099" y="5217668"/>
                  </a:lnTo>
                  <a:cubicBezTo>
                    <a:pt x="3847084" y="5193411"/>
                    <a:pt x="3853815" y="5169027"/>
                    <a:pt x="3860292" y="5144516"/>
                  </a:cubicBezTo>
                  <a:close/>
                  <a:moveTo>
                    <a:pt x="3810635" y="5315712"/>
                  </a:moveTo>
                  <a:cubicBezTo>
                    <a:pt x="3803015" y="5340096"/>
                    <a:pt x="3795141" y="5364353"/>
                    <a:pt x="3787013" y="5388483"/>
                  </a:cubicBezTo>
                  <a:lnTo>
                    <a:pt x="3762883" y="5380355"/>
                  </a:lnTo>
                  <a:cubicBezTo>
                    <a:pt x="3770884" y="5356352"/>
                    <a:pt x="3778758" y="5332222"/>
                    <a:pt x="3786378" y="5307965"/>
                  </a:cubicBezTo>
                  <a:close/>
                  <a:moveTo>
                    <a:pt x="3729228" y="5476875"/>
                  </a:moveTo>
                  <a:cubicBezTo>
                    <a:pt x="3720592" y="5500751"/>
                    <a:pt x="3711575" y="5524627"/>
                    <a:pt x="3702431" y="5548503"/>
                  </a:cubicBezTo>
                  <a:lnTo>
                    <a:pt x="3678682" y="5539359"/>
                  </a:lnTo>
                  <a:cubicBezTo>
                    <a:pt x="3687826" y="5515737"/>
                    <a:pt x="3696589" y="5491988"/>
                    <a:pt x="3705225" y="5468239"/>
                  </a:cubicBezTo>
                  <a:close/>
                  <a:moveTo>
                    <a:pt x="3640709" y="5634609"/>
                  </a:moveTo>
                  <a:cubicBezTo>
                    <a:pt x="3631057" y="5658104"/>
                    <a:pt x="3621024" y="5681472"/>
                    <a:pt x="3610864" y="5704840"/>
                  </a:cubicBezTo>
                  <a:lnTo>
                    <a:pt x="3587623" y="5694680"/>
                  </a:lnTo>
                  <a:cubicBezTo>
                    <a:pt x="3597656" y="5671439"/>
                    <a:pt x="3607562" y="5648198"/>
                    <a:pt x="3617214" y="5624957"/>
                  </a:cubicBezTo>
                  <a:close/>
                  <a:moveTo>
                    <a:pt x="3545586" y="5788025"/>
                  </a:moveTo>
                  <a:cubicBezTo>
                    <a:pt x="3534791" y="5811139"/>
                    <a:pt x="3523869" y="5834253"/>
                    <a:pt x="3512693" y="5857113"/>
                  </a:cubicBezTo>
                  <a:lnTo>
                    <a:pt x="3489833" y="5845937"/>
                  </a:lnTo>
                  <a:cubicBezTo>
                    <a:pt x="3501009" y="5823077"/>
                    <a:pt x="3511931" y="5800217"/>
                    <a:pt x="3522599" y="5777230"/>
                  </a:cubicBezTo>
                  <a:close/>
                  <a:moveTo>
                    <a:pt x="3443859" y="5937250"/>
                  </a:moveTo>
                  <a:cubicBezTo>
                    <a:pt x="3432175" y="5959856"/>
                    <a:pt x="3420237" y="5982335"/>
                    <a:pt x="3408045" y="6004687"/>
                  </a:cubicBezTo>
                  <a:lnTo>
                    <a:pt x="3385693" y="5992622"/>
                  </a:lnTo>
                  <a:cubicBezTo>
                    <a:pt x="3397758" y="5970397"/>
                    <a:pt x="3409696" y="5948045"/>
                    <a:pt x="3421253" y="5925566"/>
                  </a:cubicBezTo>
                  <a:close/>
                  <a:moveTo>
                    <a:pt x="3335528" y="6082157"/>
                  </a:moveTo>
                  <a:cubicBezTo>
                    <a:pt x="3332861" y="6086729"/>
                    <a:pt x="3330194" y="6091301"/>
                    <a:pt x="3327527" y="6095873"/>
                  </a:cubicBezTo>
                  <a:cubicBezTo>
                    <a:pt x="3317367" y="6113399"/>
                    <a:pt x="3306953" y="6130925"/>
                    <a:pt x="3296539" y="6148197"/>
                  </a:cubicBezTo>
                  <a:lnTo>
                    <a:pt x="3274822" y="6135116"/>
                  </a:lnTo>
                  <a:cubicBezTo>
                    <a:pt x="3285236" y="6117844"/>
                    <a:pt x="3295396" y="6100572"/>
                    <a:pt x="3305556" y="6083046"/>
                  </a:cubicBezTo>
                  <a:lnTo>
                    <a:pt x="3316478" y="6089396"/>
                  </a:lnTo>
                  <a:lnTo>
                    <a:pt x="3305556" y="6083046"/>
                  </a:lnTo>
                  <a:cubicBezTo>
                    <a:pt x="3308223" y="6078474"/>
                    <a:pt x="3310890" y="6073902"/>
                    <a:pt x="3313430" y="6069330"/>
                  </a:cubicBezTo>
                  <a:close/>
                  <a:moveTo>
                    <a:pt x="3220847" y="6222238"/>
                  </a:moveTo>
                  <a:cubicBezTo>
                    <a:pt x="3207131" y="6243701"/>
                    <a:pt x="3193415" y="6265037"/>
                    <a:pt x="3179318" y="6286246"/>
                  </a:cubicBezTo>
                  <a:lnTo>
                    <a:pt x="3158109" y="6272276"/>
                  </a:lnTo>
                  <a:cubicBezTo>
                    <a:pt x="3172079" y="6251194"/>
                    <a:pt x="3185795" y="6229985"/>
                    <a:pt x="3199384" y="6208649"/>
                  </a:cubicBezTo>
                  <a:close/>
                  <a:moveTo>
                    <a:pt x="3100578" y="6356985"/>
                  </a:moveTo>
                  <a:cubicBezTo>
                    <a:pt x="3085973" y="6377940"/>
                    <a:pt x="3071114" y="6398641"/>
                    <a:pt x="3056255" y="6419342"/>
                  </a:cubicBezTo>
                  <a:lnTo>
                    <a:pt x="3035681" y="6404356"/>
                  </a:lnTo>
                  <a:cubicBezTo>
                    <a:pt x="3050540" y="6383909"/>
                    <a:pt x="3065272" y="6363208"/>
                    <a:pt x="3079750" y="6342507"/>
                  </a:cubicBezTo>
                  <a:close/>
                  <a:moveTo>
                    <a:pt x="2974594" y="6486398"/>
                  </a:moveTo>
                  <a:cubicBezTo>
                    <a:pt x="2959100" y="6506718"/>
                    <a:pt x="2943352" y="6526784"/>
                    <a:pt x="2927604" y="6546723"/>
                  </a:cubicBezTo>
                  <a:lnTo>
                    <a:pt x="2907665" y="6530848"/>
                  </a:lnTo>
                  <a:cubicBezTo>
                    <a:pt x="2923413" y="6511036"/>
                    <a:pt x="2939034" y="6491097"/>
                    <a:pt x="2954401" y="6470904"/>
                  </a:cubicBezTo>
                  <a:close/>
                  <a:moveTo>
                    <a:pt x="2842895" y="6610223"/>
                  </a:moveTo>
                  <a:cubicBezTo>
                    <a:pt x="2826512" y="6629781"/>
                    <a:pt x="2810002" y="6649085"/>
                    <a:pt x="2793365" y="6668262"/>
                  </a:cubicBezTo>
                  <a:lnTo>
                    <a:pt x="3302254" y="6756400"/>
                  </a:lnTo>
                  <a:cubicBezTo>
                    <a:pt x="3318891" y="6737350"/>
                    <a:pt x="3335274" y="6718046"/>
                    <a:pt x="3351530" y="6698742"/>
                  </a:cubicBezTo>
                  <a:close/>
                  <a:moveTo>
                    <a:pt x="3234182" y="6832854"/>
                  </a:moveTo>
                  <a:cubicBezTo>
                    <a:pt x="3216910" y="6851650"/>
                    <a:pt x="3199638" y="6870319"/>
                    <a:pt x="3182112" y="6888861"/>
                  </a:cubicBezTo>
                  <a:lnTo>
                    <a:pt x="3163697" y="6871335"/>
                  </a:lnTo>
                  <a:cubicBezTo>
                    <a:pt x="3181096" y="6852920"/>
                    <a:pt x="3198368" y="6834378"/>
                    <a:pt x="3215513" y="6815709"/>
                  </a:cubicBezTo>
                  <a:close/>
                  <a:moveTo>
                    <a:pt x="3092323" y="6944614"/>
                  </a:moveTo>
                  <a:cubicBezTo>
                    <a:pt x="3074289" y="6962648"/>
                    <a:pt x="3056128" y="6980555"/>
                    <a:pt x="3037840" y="6998208"/>
                  </a:cubicBezTo>
                  <a:lnTo>
                    <a:pt x="3020187" y="6979920"/>
                  </a:lnTo>
                  <a:cubicBezTo>
                    <a:pt x="3038348" y="6962394"/>
                    <a:pt x="3056509" y="6944614"/>
                    <a:pt x="3074416" y="6926580"/>
                  </a:cubicBezTo>
                  <a:close/>
                  <a:moveTo>
                    <a:pt x="2945638" y="7050024"/>
                  </a:moveTo>
                  <a:cubicBezTo>
                    <a:pt x="2926842" y="7067296"/>
                    <a:pt x="2907919" y="7084314"/>
                    <a:pt x="2888869" y="7101205"/>
                  </a:cubicBezTo>
                  <a:lnTo>
                    <a:pt x="2872105" y="7082155"/>
                  </a:lnTo>
                  <a:cubicBezTo>
                    <a:pt x="2891028" y="7065391"/>
                    <a:pt x="2909824" y="7048500"/>
                    <a:pt x="2928493" y="7031355"/>
                  </a:cubicBezTo>
                  <a:close/>
                  <a:moveTo>
                    <a:pt x="2794635" y="7149084"/>
                  </a:moveTo>
                  <a:cubicBezTo>
                    <a:pt x="2775077" y="7165467"/>
                    <a:pt x="2755519" y="7181723"/>
                    <a:pt x="2735707" y="7197725"/>
                  </a:cubicBezTo>
                  <a:lnTo>
                    <a:pt x="2719705" y="7178040"/>
                  </a:lnTo>
                  <a:cubicBezTo>
                    <a:pt x="2739390" y="7162165"/>
                    <a:pt x="2758948" y="7146036"/>
                    <a:pt x="2778252" y="7129653"/>
                  </a:cubicBezTo>
                  <a:close/>
                  <a:moveTo>
                    <a:pt x="2639314" y="7241413"/>
                  </a:moveTo>
                  <a:cubicBezTo>
                    <a:pt x="2619121" y="7256907"/>
                    <a:pt x="2598801" y="7272274"/>
                    <a:pt x="2578227" y="7287387"/>
                  </a:cubicBezTo>
                  <a:lnTo>
                    <a:pt x="2563114" y="7266940"/>
                  </a:lnTo>
                  <a:cubicBezTo>
                    <a:pt x="2583434" y="7251827"/>
                    <a:pt x="2603627" y="7236587"/>
                    <a:pt x="2623820" y="7221220"/>
                  </a:cubicBezTo>
                  <a:close/>
                  <a:moveTo>
                    <a:pt x="2480056" y="7326884"/>
                  </a:moveTo>
                  <a:cubicBezTo>
                    <a:pt x="2459228" y="7341489"/>
                    <a:pt x="2438273" y="7355967"/>
                    <a:pt x="2417064" y="7370191"/>
                  </a:cubicBezTo>
                  <a:lnTo>
                    <a:pt x="2402840" y="7349109"/>
                  </a:lnTo>
                  <a:cubicBezTo>
                    <a:pt x="2423795" y="7335012"/>
                    <a:pt x="2444623" y="7320661"/>
                    <a:pt x="2465451" y="7306056"/>
                  </a:cubicBezTo>
                  <a:close/>
                  <a:moveTo>
                    <a:pt x="2317369" y="7405243"/>
                  </a:moveTo>
                  <a:cubicBezTo>
                    <a:pt x="2295906" y="7418959"/>
                    <a:pt x="2274316" y="7432421"/>
                    <a:pt x="2252599" y="7445756"/>
                  </a:cubicBezTo>
                  <a:lnTo>
                    <a:pt x="2239391" y="7424039"/>
                  </a:lnTo>
                  <a:cubicBezTo>
                    <a:pt x="2260981" y="7410831"/>
                    <a:pt x="2282444" y="7397369"/>
                    <a:pt x="2303780" y="7383780"/>
                  </a:cubicBezTo>
                  <a:close/>
                  <a:moveTo>
                    <a:pt x="2151380" y="7476490"/>
                  </a:moveTo>
                  <a:cubicBezTo>
                    <a:pt x="2129282" y="7489317"/>
                    <a:pt x="2107184" y="7501763"/>
                    <a:pt x="2084832" y="7514209"/>
                  </a:cubicBezTo>
                  <a:lnTo>
                    <a:pt x="2072513" y="7491984"/>
                  </a:lnTo>
                  <a:cubicBezTo>
                    <a:pt x="2094611" y="7479665"/>
                    <a:pt x="2116709" y="7467219"/>
                    <a:pt x="2138553" y="7454519"/>
                  </a:cubicBezTo>
                  <a:close/>
                  <a:moveTo>
                    <a:pt x="1982343" y="7540498"/>
                  </a:moveTo>
                  <a:cubicBezTo>
                    <a:pt x="1959737" y="7552309"/>
                    <a:pt x="1937004" y="7563866"/>
                    <a:pt x="1914271" y="7575296"/>
                  </a:cubicBezTo>
                  <a:lnTo>
                    <a:pt x="1902968" y="7552563"/>
                  </a:lnTo>
                  <a:cubicBezTo>
                    <a:pt x="1925574" y="7541260"/>
                    <a:pt x="1948180" y="7529703"/>
                    <a:pt x="1970659" y="7518019"/>
                  </a:cubicBezTo>
                  <a:close/>
                  <a:moveTo>
                    <a:pt x="1810893" y="7597140"/>
                  </a:moveTo>
                  <a:cubicBezTo>
                    <a:pt x="1787779" y="7607935"/>
                    <a:pt x="1764665" y="7618476"/>
                    <a:pt x="1741424" y="7628890"/>
                  </a:cubicBezTo>
                  <a:lnTo>
                    <a:pt x="1731137" y="7605649"/>
                  </a:lnTo>
                  <a:cubicBezTo>
                    <a:pt x="1754251" y="7595362"/>
                    <a:pt x="1777238" y="7584821"/>
                    <a:pt x="1800225" y="7574153"/>
                  </a:cubicBezTo>
                  <a:close/>
                  <a:moveTo>
                    <a:pt x="1637030" y="7646162"/>
                  </a:moveTo>
                  <a:cubicBezTo>
                    <a:pt x="1613535" y="7655941"/>
                    <a:pt x="1589913" y="7665466"/>
                    <a:pt x="1566164" y="7674864"/>
                  </a:cubicBezTo>
                  <a:lnTo>
                    <a:pt x="1556893" y="7651242"/>
                  </a:lnTo>
                  <a:cubicBezTo>
                    <a:pt x="1580388" y="7641971"/>
                    <a:pt x="1603883" y="7632446"/>
                    <a:pt x="1627251" y="7622794"/>
                  </a:cubicBezTo>
                  <a:close/>
                  <a:moveTo>
                    <a:pt x="1461135" y="7687691"/>
                  </a:moveTo>
                  <a:cubicBezTo>
                    <a:pt x="1437259" y="7696454"/>
                    <a:pt x="1413129" y="7704963"/>
                    <a:pt x="1388999" y="7713345"/>
                  </a:cubicBezTo>
                  <a:lnTo>
                    <a:pt x="1380744" y="7689342"/>
                  </a:lnTo>
                  <a:cubicBezTo>
                    <a:pt x="1404747" y="7681087"/>
                    <a:pt x="1428623" y="7672578"/>
                    <a:pt x="1452372" y="7663942"/>
                  </a:cubicBezTo>
                  <a:close/>
                  <a:moveTo>
                    <a:pt x="1283589" y="7721473"/>
                  </a:moveTo>
                  <a:cubicBezTo>
                    <a:pt x="1259332" y="7729220"/>
                    <a:pt x="1234948" y="7736586"/>
                    <a:pt x="1210564" y="7743825"/>
                  </a:cubicBezTo>
                  <a:lnTo>
                    <a:pt x="1203325" y="7719441"/>
                  </a:lnTo>
                  <a:cubicBezTo>
                    <a:pt x="1227582" y="7712202"/>
                    <a:pt x="1251839" y="7704836"/>
                    <a:pt x="1275969" y="7697216"/>
                  </a:cubicBezTo>
                  <a:close/>
                  <a:moveTo>
                    <a:pt x="1104773" y="7747381"/>
                  </a:moveTo>
                  <a:cubicBezTo>
                    <a:pt x="1080262" y="7753985"/>
                    <a:pt x="1055624" y="7760335"/>
                    <a:pt x="1030859" y="7766558"/>
                  </a:cubicBezTo>
                  <a:lnTo>
                    <a:pt x="1024763" y="7741920"/>
                  </a:lnTo>
                  <a:cubicBezTo>
                    <a:pt x="1049274" y="7735824"/>
                    <a:pt x="1073785" y="7729474"/>
                    <a:pt x="1098169" y="7722870"/>
                  </a:cubicBezTo>
                  <a:close/>
                  <a:moveTo>
                    <a:pt x="925068" y="7765542"/>
                  </a:moveTo>
                  <a:cubicBezTo>
                    <a:pt x="900176" y="7771130"/>
                    <a:pt x="875284" y="7776464"/>
                    <a:pt x="850265" y="7781544"/>
                  </a:cubicBezTo>
                  <a:lnTo>
                    <a:pt x="845185" y="7756652"/>
                  </a:lnTo>
                  <a:cubicBezTo>
                    <a:pt x="870077" y="7751572"/>
                    <a:pt x="894842" y="7746238"/>
                    <a:pt x="919607" y="7740777"/>
                  </a:cubicBezTo>
                  <a:close/>
                  <a:moveTo>
                    <a:pt x="744728" y="7775829"/>
                  </a:moveTo>
                  <a:cubicBezTo>
                    <a:pt x="719709" y="7780274"/>
                    <a:pt x="694563" y="7784465"/>
                    <a:pt x="669417" y="7788529"/>
                  </a:cubicBezTo>
                  <a:lnTo>
                    <a:pt x="665480" y="7763383"/>
                  </a:lnTo>
                  <a:cubicBezTo>
                    <a:pt x="690499" y="7759446"/>
                    <a:pt x="715518" y="7755255"/>
                    <a:pt x="740410" y="7750810"/>
                  </a:cubicBezTo>
                  <a:close/>
                  <a:moveTo>
                    <a:pt x="564007" y="7778242"/>
                  </a:moveTo>
                  <a:cubicBezTo>
                    <a:pt x="538861" y="7781544"/>
                    <a:pt x="513588" y="7784719"/>
                    <a:pt x="488315" y="7787640"/>
                  </a:cubicBezTo>
                  <a:lnTo>
                    <a:pt x="485394" y="7762367"/>
                  </a:lnTo>
                  <a:cubicBezTo>
                    <a:pt x="510540" y="7759446"/>
                    <a:pt x="535686" y="7756398"/>
                    <a:pt x="560705" y="7753096"/>
                  </a:cubicBezTo>
                  <a:close/>
                  <a:moveTo>
                    <a:pt x="383667" y="7772781"/>
                  </a:moveTo>
                  <a:cubicBezTo>
                    <a:pt x="358267" y="7775067"/>
                    <a:pt x="332867" y="7777099"/>
                    <a:pt x="307340" y="7778877"/>
                  </a:cubicBezTo>
                  <a:lnTo>
                    <a:pt x="305562" y="7753477"/>
                  </a:lnTo>
                  <a:cubicBezTo>
                    <a:pt x="330835" y="7751699"/>
                    <a:pt x="356235" y="7749667"/>
                    <a:pt x="381381" y="7747508"/>
                  </a:cubicBezTo>
                  <a:close/>
                  <a:moveTo>
                    <a:pt x="203454" y="7759446"/>
                  </a:moveTo>
                  <a:cubicBezTo>
                    <a:pt x="178054" y="7760589"/>
                    <a:pt x="152654" y="7761478"/>
                    <a:pt x="127127" y="7762113"/>
                  </a:cubicBezTo>
                  <a:lnTo>
                    <a:pt x="126492" y="7736713"/>
                  </a:lnTo>
                  <a:cubicBezTo>
                    <a:pt x="151765" y="7736078"/>
                    <a:pt x="177038" y="7735189"/>
                    <a:pt x="202311" y="7734046"/>
                  </a:cubicBezTo>
                  <a:close/>
                  <a:moveTo>
                    <a:pt x="23876" y="7738237"/>
                  </a:moveTo>
                  <a:cubicBezTo>
                    <a:pt x="15875" y="7738237"/>
                    <a:pt x="8001" y="7738237"/>
                    <a:pt x="0" y="7738237"/>
                  </a:cubicBezTo>
                  <a:lnTo>
                    <a:pt x="127" y="7712837"/>
                  </a:lnTo>
                  <a:cubicBezTo>
                    <a:pt x="8001" y="7712837"/>
                    <a:pt x="15875" y="7712837"/>
                    <a:pt x="23876" y="7712837"/>
                  </a:cubicBezTo>
                  <a:close/>
                  <a:moveTo>
                    <a:pt x="235458" y="0"/>
                  </a:moveTo>
                  <a:cubicBezTo>
                    <a:pt x="261112" y="0"/>
                    <a:pt x="286639" y="254"/>
                    <a:pt x="312166" y="762"/>
                  </a:cubicBezTo>
                  <a:lnTo>
                    <a:pt x="311658" y="26162"/>
                  </a:lnTo>
                  <a:cubicBezTo>
                    <a:pt x="286258" y="25654"/>
                    <a:pt x="260858" y="25400"/>
                    <a:pt x="235458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57350" y="2855100"/>
            <a:ext cx="5289298" cy="5405848"/>
          </a:xfrm>
          <a:custGeom>
            <a:avLst/>
            <a:gdLst/>
            <a:ahLst/>
            <a:cxnLst/>
            <a:rect r="r" b="b" t="t" l="l"/>
            <a:pathLst>
              <a:path h="5405848" w="5289298">
                <a:moveTo>
                  <a:pt x="0" y="0"/>
                </a:moveTo>
                <a:lnTo>
                  <a:pt x="5289298" y="0"/>
                </a:lnTo>
                <a:lnTo>
                  <a:pt x="5289298" y="5405848"/>
                </a:lnTo>
                <a:lnTo>
                  <a:pt x="0" y="5405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89004" y="4680554"/>
            <a:ext cx="2026200" cy="1755000"/>
            <a:chOff x="0" y="0"/>
            <a:chExt cx="2701600" cy="234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1544" cy="2340102"/>
            </a:xfrm>
            <a:custGeom>
              <a:avLst/>
              <a:gdLst/>
              <a:ahLst/>
              <a:cxnLst/>
              <a:rect r="r" b="b" t="t" l="l"/>
              <a:pathLst>
                <a:path h="2340102" w="2701544">
                  <a:moveTo>
                    <a:pt x="0" y="1170051"/>
                  </a:moveTo>
                  <a:lnTo>
                    <a:pt x="675132" y="0"/>
                  </a:lnTo>
                  <a:lnTo>
                    <a:pt x="2026412" y="0"/>
                  </a:lnTo>
                  <a:lnTo>
                    <a:pt x="2701544" y="1170051"/>
                  </a:lnTo>
                  <a:lnTo>
                    <a:pt x="2026412" y="2340102"/>
                  </a:lnTo>
                  <a:lnTo>
                    <a:pt x="675132" y="2340102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05825" y="914375"/>
            <a:ext cx="16294950" cy="9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Training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654270" y="5210128"/>
            <a:ext cx="695462" cy="695796"/>
          </a:xfrm>
          <a:custGeom>
            <a:avLst/>
            <a:gdLst/>
            <a:ahLst/>
            <a:cxnLst/>
            <a:rect r="r" b="b" t="t" l="l"/>
            <a:pathLst>
              <a:path h="695796" w="695462">
                <a:moveTo>
                  <a:pt x="0" y="0"/>
                </a:moveTo>
                <a:lnTo>
                  <a:pt x="695462" y="0"/>
                </a:lnTo>
                <a:lnTo>
                  <a:pt x="695462" y="695796"/>
                </a:lnTo>
                <a:lnTo>
                  <a:pt x="0" y="695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331676" y="2192800"/>
            <a:ext cx="1691400" cy="1465200"/>
            <a:chOff x="0" y="0"/>
            <a:chExt cx="2255200" cy="1953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E077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255200" cy="198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59540" y="4772342"/>
            <a:ext cx="1691400" cy="1465200"/>
            <a:chOff x="0" y="0"/>
            <a:chExt cx="2255200" cy="19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8F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255200" cy="198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172384" y="7145770"/>
            <a:ext cx="1691400" cy="1465200"/>
            <a:chOff x="0" y="0"/>
            <a:chExt cx="2255200" cy="1953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99E2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255200" cy="198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3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114525" y="2559700"/>
            <a:ext cx="4215150" cy="7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Feature extraction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928999" y="2359860"/>
            <a:ext cx="5259150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CNN architecture: </a:t>
            </a:r>
          </a:p>
          <a:p>
            <a:pPr algn="l" marL="579120" indent="-28956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shape=(224, 224, 3)</a:t>
            </a:r>
          </a:p>
          <a:p>
            <a:pPr algn="l" marL="579120" indent="-28956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 convolutional layers </a:t>
            </a:r>
          </a:p>
          <a:p>
            <a:pPr algn="l" marL="579120" indent="-28956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Max pooling layers</a:t>
            </a:r>
          </a:p>
          <a:p>
            <a:pPr algn="l" marL="579120" indent="-28956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average pooling</a:t>
            </a:r>
          </a:p>
          <a:p>
            <a:pPr algn="l" marL="579120" indent="-289560" lvl="1">
              <a:lnSpc>
                <a:spcPts val="287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8611041" y="5121172"/>
            <a:ext cx="3015936" cy="813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Binary classification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23665" y="7494594"/>
            <a:ext cx="2247692" cy="870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Callbacks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154285" y="7419688"/>
            <a:ext cx="525915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 training in 100 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epochs and </a:t>
            </a: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stops after 5 epochs if the val_loss is not improving</a:t>
            </a:r>
          </a:p>
        </p:txBody>
      </p:sp>
      <p:sp>
        <p:nvSpPr>
          <p:cNvPr name="AutoShape 24" id="24"/>
          <p:cNvSpPr/>
          <p:nvPr/>
        </p:nvSpPr>
        <p:spPr>
          <a:xfrm>
            <a:off x="11392837" y="3013623"/>
            <a:ext cx="1300909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5" id="25"/>
          <p:cNvSpPr/>
          <p:nvPr/>
        </p:nvSpPr>
        <p:spPr>
          <a:xfrm>
            <a:off x="11972082" y="5679752"/>
            <a:ext cx="142804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6" id="26"/>
          <p:cNvSpPr/>
          <p:nvPr/>
        </p:nvSpPr>
        <p:spPr>
          <a:xfrm>
            <a:off x="10753257" y="7939149"/>
            <a:ext cx="1278210" cy="4762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27" id="27"/>
          <p:cNvSpPr txBox="true"/>
          <p:nvPr/>
        </p:nvSpPr>
        <p:spPr>
          <a:xfrm rot="0">
            <a:off x="13651127" y="5352288"/>
            <a:ext cx="454929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Activation function</a:t>
            </a:r>
          </a:p>
          <a:p>
            <a:pPr algn="l" marL="579120" indent="-28956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Relu dense layer</a:t>
            </a:r>
          </a:p>
          <a:p>
            <a:pPr algn="l" marL="579120" indent="-28956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Sigmoid dense layer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563818" y="365508"/>
            <a:ext cx="3742200" cy="1215281"/>
            <a:chOff x="0" y="0"/>
            <a:chExt cx="4989600" cy="162037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989576" cy="1620404"/>
            </a:xfrm>
            <a:custGeom>
              <a:avLst/>
              <a:gdLst/>
              <a:ahLst/>
              <a:cxnLst/>
              <a:rect r="r" b="b" t="t" l="l"/>
              <a:pathLst>
                <a:path h="1620404" w="4989576">
                  <a:moveTo>
                    <a:pt x="0" y="810203"/>
                  </a:moveTo>
                  <a:lnTo>
                    <a:pt x="432943" y="0"/>
                  </a:lnTo>
                  <a:lnTo>
                    <a:pt x="4556633" y="0"/>
                  </a:lnTo>
                  <a:lnTo>
                    <a:pt x="4989576" y="810203"/>
                  </a:lnTo>
                  <a:lnTo>
                    <a:pt x="4556633" y="1620404"/>
                  </a:lnTo>
                  <a:lnTo>
                    <a:pt x="432943" y="1620404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4989600" cy="165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 </a:t>
              </a: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CNN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171475" y="3149723"/>
            <a:ext cx="7945050" cy="7945050"/>
            <a:chOff x="0" y="0"/>
            <a:chExt cx="10593400" cy="10593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931285" y="-464439"/>
              <a:ext cx="6141720" cy="10673842"/>
            </a:xfrm>
            <a:custGeom>
              <a:avLst/>
              <a:gdLst/>
              <a:ahLst/>
              <a:cxnLst/>
              <a:rect r="r" b="b" t="t" l="l"/>
              <a:pathLst>
                <a:path h="10673842" w="6141720">
                  <a:moveTo>
                    <a:pt x="1543939" y="467360"/>
                  </a:moveTo>
                  <a:cubicBezTo>
                    <a:pt x="1569339" y="468249"/>
                    <a:pt x="1594739" y="469265"/>
                    <a:pt x="1620012" y="470408"/>
                  </a:cubicBezTo>
                  <a:lnTo>
                    <a:pt x="1618869" y="495808"/>
                  </a:lnTo>
                  <a:cubicBezTo>
                    <a:pt x="1593723" y="494665"/>
                    <a:pt x="1568450" y="493649"/>
                    <a:pt x="1543177" y="492760"/>
                  </a:cubicBezTo>
                  <a:close/>
                  <a:moveTo>
                    <a:pt x="1721104" y="501650"/>
                  </a:moveTo>
                  <a:cubicBezTo>
                    <a:pt x="1746504" y="503301"/>
                    <a:pt x="1771904" y="505206"/>
                    <a:pt x="1797304" y="507238"/>
                  </a:cubicBezTo>
                  <a:lnTo>
                    <a:pt x="1795272" y="532511"/>
                  </a:lnTo>
                  <a:cubicBezTo>
                    <a:pt x="1769999" y="530479"/>
                    <a:pt x="1744726" y="528574"/>
                    <a:pt x="1719453" y="526923"/>
                  </a:cubicBezTo>
                  <a:close/>
                  <a:moveTo>
                    <a:pt x="1899285" y="490982"/>
                  </a:moveTo>
                  <a:cubicBezTo>
                    <a:pt x="1924685" y="493522"/>
                    <a:pt x="1950085" y="496316"/>
                    <a:pt x="1975485" y="499110"/>
                  </a:cubicBezTo>
                  <a:lnTo>
                    <a:pt x="1972564" y="524383"/>
                  </a:lnTo>
                  <a:cubicBezTo>
                    <a:pt x="1947418" y="521462"/>
                    <a:pt x="1922145" y="518795"/>
                    <a:pt x="1896745" y="516255"/>
                  </a:cubicBezTo>
                  <a:close/>
                  <a:moveTo>
                    <a:pt x="2074037" y="536956"/>
                  </a:moveTo>
                  <a:cubicBezTo>
                    <a:pt x="2099183" y="540385"/>
                    <a:pt x="2124329" y="543941"/>
                    <a:pt x="2149475" y="547624"/>
                  </a:cubicBezTo>
                  <a:lnTo>
                    <a:pt x="2145792" y="572770"/>
                  </a:lnTo>
                  <a:cubicBezTo>
                    <a:pt x="2120773" y="569087"/>
                    <a:pt x="2095754" y="565531"/>
                    <a:pt x="2070735" y="562102"/>
                  </a:cubicBezTo>
                  <a:close/>
                  <a:moveTo>
                    <a:pt x="2246884" y="588772"/>
                  </a:moveTo>
                  <a:cubicBezTo>
                    <a:pt x="2272030" y="592963"/>
                    <a:pt x="2297176" y="597408"/>
                    <a:pt x="2322195" y="601980"/>
                  </a:cubicBezTo>
                  <a:lnTo>
                    <a:pt x="2317623" y="626999"/>
                  </a:lnTo>
                  <a:cubicBezTo>
                    <a:pt x="2292731" y="622427"/>
                    <a:pt x="2267712" y="617982"/>
                    <a:pt x="2242693" y="613791"/>
                  </a:cubicBezTo>
                  <a:close/>
                  <a:moveTo>
                    <a:pt x="2427605" y="570992"/>
                  </a:moveTo>
                  <a:cubicBezTo>
                    <a:pt x="2452624" y="576072"/>
                    <a:pt x="2477643" y="581406"/>
                    <a:pt x="2502535" y="586867"/>
                  </a:cubicBezTo>
                  <a:lnTo>
                    <a:pt x="2497074" y="611632"/>
                  </a:lnTo>
                  <a:cubicBezTo>
                    <a:pt x="2472309" y="606171"/>
                    <a:pt x="2447417" y="600964"/>
                    <a:pt x="2422525" y="595884"/>
                  </a:cubicBezTo>
                  <a:close/>
                  <a:moveTo>
                    <a:pt x="2596769" y="634492"/>
                  </a:moveTo>
                  <a:cubicBezTo>
                    <a:pt x="2621534" y="640461"/>
                    <a:pt x="2646172" y="646557"/>
                    <a:pt x="2670810" y="652780"/>
                  </a:cubicBezTo>
                  <a:lnTo>
                    <a:pt x="2664587" y="677418"/>
                  </a:lnTo>
                  <a:cubicBezTo>
                    <a:pt x="2640076" y="671195"/>
                    <a:pt x="2615565" y="665099"/>
                    <a:pt x="2590927" y="659257"/>
                  </a:cubicBezTo>
                  <a:close/>
                  <a:moveTo>
                    <a:pt x="2763520" y="703580"/>
                  </a:moveTo>
                  <a:cubicBezTo>
                    <a:pt x="2788031" y="710311"/>
                    <a:pt x="2812542" y="717296"/>
                    <a:pt x="2837053" y="724408"/>
                  </a:cubicBezTo>
                  <a:lnTo>
                    <a:pt x="2829941" y="748792"/>
                  </a:lnTo>
                  <a:cubicBezTo>
                    <a:pt x="2805684" y="741680"/>
                    <a:pt x="2781300" y="734822"/>
                    <a:pt x="2756789" y="728091"/>
                  </a:cubicBezTo>
                  <a:close/>
                  <a:moveTo>
                    <a:pt x="2927604" y="778256"/>
                  </a:moveTo>
                  <a:cubicBezTo>
                    <a:pt x="2951988" y="785876"/>
                    <a:pt x="2976245" y="793623"/>
                    <a:pt x="3000502" y="801624"/>
                  </a:cubicBezTo>
                  <a:lnTo>
                    <a:pt x="2992628" y="825754"/>
                  </a:lnTo>
                  <a:cubicBezTo>
                    <a:pt x="2968498" y="817880"/>
                    <a:pt x="2944368" y="810133"/>
                    <a:pt x="2920112" y="802513"/>
                  </a:cubicBezTo>
                  <a:close/>
                  <a:moveTo>
                    <a:pt x="3089402" y="858520"/>
                  </a:moveTo>
                  <a:cubicBezTo>
                    <a:pt x="3113405" y="866902"/>
                    <a:pt x="3137281" y="875538"/>
                    <a:pt x="3161157" y="884174"/>
                  </a:cubicBezTo>
                  <a:lnTo>
                    <a:pt x="3152394" y="908050"/>
                  </a:lnTo>
                  <a:cubicBezTo>
                    <a:pt x="3128645" y="899414"/>
                    <a:pt x="3104896" y="890778"/>
                    <a:pt x="3080893" y="882523"/>
                  </a:cubicBezTo>
                  <a:close/>
                  <a:moveTo>
                    <a:pt x="3248152" y="944245"/>
                  </a:moveTo>
                  <a:cubicBezTo>
                    <a:pt x="3271901" y="953516"/>
                    <a:pt x="3295523" y="962787"/>
                    <a:pt x="3319145" y="972439"/>
                  </a:cubicBezTo>
                  <a:lnTo>
                    <a:pt x="3309620" y="995934"/>
                  </a:lnTo>
                  <a:cubicBezTo>
                    <a:pt x="3286125" y="986409"/>
                    <a:pt x="3262630" y="977138"/>
                    <a:pt x="3239008" y="967867"/>
                  </a:cubicBezTo>
                  <a:close/>
                  <a:moveTo>
                    <a:pt x="3403981" y="1035177"/>
                  </a:moveTo>
                  <a:cubicBezTo>
                    <a:pt x="3427476" y="1045210"/>
                    <a:pt x="3450844" y="1055370"/>
                    <a:pt x="3474085" y="1065784"/>
                  </a:cubicBezTo>
                  <a:lnTo>
                    <a:pt x="3463798" y="1089025"/>
                  </a:lnTo>
                  <a:cubicBezTo>
                    <a:pt x="3440684" y="1078738"/>
                    <a:pt x="3417443" y="1068578"/>
                    <a:pt x="3394075" y="1058545"/>
                  </a:cubicBezTo>
                  <a:close/>
                  <a:moveTo>
                    <a:pt x="3556762" y="1131443"/>
                  </a:moveTo>
                  <a:cubicBezTo>
                    <a:pt x="3579876" y="1142238"/>
                    <a:pt x="3602737" y="1153160"/>
                    <a:pt x="3625596" y="1164336"/>
                  </a:cubicBezTo>
                  <a:lnTo>
                    <a:pt x="3614547" y="1187196"/>
                  </a:lnTo>
                  <a:cubicBezTo>
                    <a:pt x="3591814" y="1176147"/>
                    <a:pt x="3568954" y="1165225"/>
                    <a:pt x="3545967" y="1154430"/>
                  </a:cubicBezTo>
                  <a:close/>
                  <a:moveTo>
                    <a:pt x="3706114" y="1232789"/>
                  </a:moveTo>
                  <a:cubicBezTo>
                    <a:pt x="3728847" y="1244346"/>
                    <a:pt x="3751326" y="1256157"/>
                    <a:pt x="3773932" y="1267968"/>
                  </a:cubicBezTo>
                  <a:lnTo>
                    <a:pt x="3762121" y="1290447"/>
                  </a:lnTo>
                  <a:cubicBezTo>
                    <a:pt x="3739769" y="1278636"/>
                    <a:pt x="3717290" y="1266952"/>
                    <a:pt x="3694684" y="1255395"/>
                  </a:cubicBezTo>
                  <a:close/>
                  <a:moveTo>
                    <a:pt x="3852037" y="1339088"/>
                  </a:moveTo>
                  <a:cubicBezTo>
                    <a:pt x="3874389" y="1351407"/>
                    <a:pt x="3896487" y="1363980"/>
                    <a:pt x="3918585" y="1376553"/>
                  </a:cubicBezTo>
                  <a:lnTo>
                    <a:pt x="3980815" y="1183386"/>
                  </a:lnTo>
                  <a:cubicBezTo>
                    <a:pt x="3958844" y="1170813"/>
                    <a:pt x="3936746" y="1158367"/>
                    <a:pt x="3914521" y="1146048"/>
                  </a:cubicBezTo>
                  <a:close/>
                  <a:moveTo>
                    <a:pt x="4068953" y="1234948"/>
                  </a:moveTo>
                  <a:cubicBezTo>
                    <a:pt x="4090797" y="1248029"/>
                    <a:pt x="4112514" y="1261237"/>
                    <a:pt x="4134231" y="1274699"/>
                  </a:cubicBezTo>
                  <a:lnTo>
                    <a:pt x="4133215" y="1274064"/>
                  </a:lnTo>
                  <a:cubicBezTo>
                    <a:pt x="4111625" y="1260729"/>
                    <a:pt x="4090035" y="1247521"/>
                    <a:pt x="4068318" y="1234567"/>
                  </a:cubicBezTo>
                  <a:close/>
                  <a:moveTo>
                    <a:pt x="4219702" y="1328674"/>
                  </a:moveTo>
                  <a:cubicBezTo>
                    <a:pt x="4241038" y="1342517"/>
                    <a:pt x="4262374" y="1356360"/>
                    <a:pt x="4283583" y="1370457"/>
                  </a:cubicBezTo>
                  <a:lnTo>
                    <a:pt x="4269486" y="1391539"/>
                  </a:lnTo>
                  <a:cubicBezTo>
                    <a:pt x="4248404" y="1377569"/>
                    <a:pt x="4227195" y="1363599"/>
                    <a:pt x="4205986" y="1349883"/>
                  </a:cubicBezTo>
                  <a:close/>
                  <a:moveTo>
                    <a:pt x="4354068" y="1448943"/>
                  </a:moveTo>
                  <a:cubicBezTo>
                    <a:pt x="4375023" y="1463421"/>
                    <a:pt x="4395851" y="1478153"/>
                    <a:pt x="4416552" y="1492885"/>
                  </a:cubicBezTo>
                  <a:lnTo>
                    <a:pt x="4401820" y="1513586"/>
                  </a:lnTo>
                  <a:cubicBezTo>
                    <a:pt x="4381246" y="1498854"/>
                    <a:pt x="4360545" y="1484249"/>
                    <a:pt x="4339717" y="1469771"/>
                  </a:cubicBezTo>
                  <a:close/>
                  <a:moveTo>
                    <a:pt x="4484370" y="1573784"/>
                  </a:moveTo>
                  <a:cubicBezTo>
                    <a:pt x="4504817" y="1589024"/>
                    <a:pt x="4525137" y="1604391"/>
                    <a:pt x="4545330" y="1619885"/>
                  </a:cubicBezTo>
                  <a:lnTo>
                    <a:pt x="4529836" y="1640078"/>
                  </a:lnTo>
                  <a:cubicBezTo>
                    <a:pt x="4509770" y="1624711"/>
                    <a:pt x="4489450" y="1609344"/>
                    <a:pt x="4469130" y="1594231"/>
                  </a:cubicBezTo>
                  <a:close/>
                  <a:moveTo>
                    <a:pt x="4666615" y="1618742"/>
                  </a:moveTo>
                  <a:cubicBezTo>
                    <a:pt x="4686554" y="1634617"/>
                    <a:pt x="4706239" y="1650619"/>
                    <a:pt x="4725924" y="1666748"/>
                  </a:cubicBezTo>
                  <a:lnTo>
                    <a:pt x="4709795" y="1686433"/>
                  </a:lnTo>
                  <a:cubicBezTo>
                    <a:pt x="4690237" y="1670304"/>
                    <a:pt x="4670552" y="1654429"/>
                    <a:pt x="4650740" y="1638554"/>
                  </a:cubicBezTo>
                  <a:close/>
                  <a:moveTo>
                    <a:pt x="4788154" y="1751965"/>
                  </a:moveTo>
                  <a:cubicBezTo>
                    <a:pt x="4807458" y="1768475"/>
                    <a:pt x="4826762" y="1785239"/>
                    <a:pt x="4845812" y="1802003"/>
                  </a:cubicBezTo>
                  <a:lnTo>
                    <a:pt x="4829048" y="1821053"/>
                  </a:lnTo>
                  <a:cubicBezTo>
                    <a:pt x="4809998" y="1804289"/>
                    <a:pt x="4790821" y="1787779"/>
                    <a:pt x="4771644" y="1771269"/>
                  </a:cubicBezTo>
                  <a:close/>
                  <a:moveTo>
                    <a:pt x="4905121" y="1889252"/>
                  </a:moveTo>
                  <a:cubicBezTo>
                    <a:pt x="4923917" y="1906397"/>
                    <a:pt x="4942586" y="1923796"/>
                    <a:pt x="4961128" y="1941195"/>
                  </a:cubicBezTo>
                  <a:lnTo>
                    <a:pt x="4943729" y="1959737"/>
                  </a:lnTo>
                  <a:cubicBezTo>
                    <a:pt x="4925314" y="1942338"/>
                    <a:pt x="4906645" y="1925193"/>
                    <a:pt x="4887976" y="1908048"/>
                  </a:cubicBezTo>
                  <a:close/>
                  <a:moveTo>
                    <a:pt x="5017516" y="2030476"/>
                  </a:moveTo>
                  <a:cubicBezTo>
                    <a:pt x="5035677" y="2048256"/>
                    <a:pt x="5053838" y="2066163"/>
                    <a:pt x="5071745" y="2084197"/>
                  </a:cubicBezTo>
                  <a:lnTo>
                    <a:pt x="5053711" y="2102104"/>
                  </a:lnTo>
                  <a:cubicBezTo>
                    <a:pt x="5035804" y="2084197"/>
                    <a:pt x="5017897" y="2066290"/>
                    <a:pt x="4999736" y="2048637"/>
                  </a:cubicBezTo>
                  <a:close/>
                  <a:moveTo>
                    <a:pt x="5125085" y="2175256"/>
                  </a:moveTo>
                  <a:cubicBezTo>
                    <a:pt x="5142738" y="2193671"/>
                    <a:pt x="5160137" y="2212213"/>
                    <a:pt x="5177536" y="2230755"/>
                  </a:cubicBezTo>
                  <a:lnTo>
                    <a:pt x="5158994" y="2248027"/>
                  </a:lnTo>
                  <a:cubicBezTo>
                    <a:pt x="5141722" y="2229485"/>
                    <a:pt x="5124323" y="2211070"/>
                    <a:pt x="5106797" y="2192782"/>
                  </a:cubicBezTo>
                  <a:close/>
                  <a:moveTo>
                    <a:pt x="5227828" y="2323592"/>
                  </a:moveTo>
                  <a:cubicBezTo>
                    <a:pt x="5244846" y="2342515"/>
                    <a:pt x="5261610" y="2361692"/>
                    <a:pt x="5278374" y="2380869"/>
                  </a:cubicBezTo>
                  <a:lnTo>
                    <a:pt x="5259197" y="2397506"/>
                  </a:lnTo>
                  <a:cubicBezTo>
                    <a:pt x="5242560" y="2378329"/>
                    <a:pt x="5225796" y="2359406"/>
                    <a:pt x="5208905" y="2340483"/>
                  </a:cubicBezTo>
                  <a:close/>
                  <a:moveTo>
                    <a:pt x="5325491" y="2475230"/>
                  </a:moveTo>
                  <a:cubicBezTo>
                    <a:pt x="5341874" y="2494788"/>
                    <a:pt x="5358003" y="2514346"/>
                    <a:pt x="5374132" y="2534158"/>
                  </a:cubicBezTo>
                  <a:lnTo>
                    <a:pt x="5354447" y="2550160"/>
                  </a:lnTo>
                  <a:cubicBezTo>
                    <a:pt x="5338445" y="2530475"/>
                    <a:pt x="5322316" y="2510917"/>
                    <a:pt x="5306060" y="2491486"/>
                  </a:cubicBezTo>
                  <a:close/>
                  <a:moveTo>
                    <a:pt x="5418074" y="2630043"/>
                  </a:moveTo>
                  <a:cubicBezTo>
                    <a:pt x="5433695" y="2650109"/>
                    <a:pt x="5449316" y="2670302"/>
                    <a:pt x="5464683" y="2690622"/>
                  </a:cubicBezTo>
                  <a:lnTo>
                    <a:pt x="5444490" y="2705989"/>
                  </a:lnTo>
                  <a:cubicBezTo>
                    <a:pt x="5429123" y="2685796"/>
                    <a:pt x="5413756" y="2665730"/>
                    <a:pt x="5398135" y="2645791"/>
                  </a:cubicBezTo>
                  <a:close/>
                  <a:moveTo>
                    <a:pt x="5505450" y="2788031"/>
                  </a:moveTo>
                  <a:cubicBezTo>
                    <a:pt x="5520436" y="2808605"/>
                    <a:pt x="5535295" y="2829306"/>
                    <a:pt x="5550027" y="2850134"/>
                  </a:cubicBezTo>
                  <a:lnTo>
                    <a:pt x="5529326" y="2864739"/>
                  </a:lnTo>
                  <a:cubicBezTo>
                    <a:pt x="5514721" y="2844038"/>
                    <a:pt x="5499989" y="2823464"/>
                    <a:pt x="5485003" y="2803017"/>
                  </a:cubicBezTo>
                  <a:close/>
                  <a:moveTo>
                    <a:pt x="5587492" y="2948813"/>
                  </a:moveTo>
                  <a:cubicBezTo>
                    <a:pt x="5601716" y="2969895"/>
                    <a:pt x="5615940" y="2990977"/>
                    <a:pt x="5629910" y="3012313"/>
                  </a:cubicBezTo>
                  <a:lnTo>
                    <a:pt x="5608701" y="3026283"/>
                  </a:lnTo>
                  <a:cubicBezTo>
                    <a:pt x="5594731" y="3005074"/>
                    <a:pt x="5580761" y="2983992"/>
                    <a:pt x="5566537" y="2963164"/>
                  </a:cubicBezTo>
                  <a:close/>
                  <a:moveTo>
                    <a:pt x="5664073" y="3112262"/>
                  </a:moveTo>
                  <a:cubicBezTo>
                    <a:pt x="5677662" y="3133852"/>
                    <a:pt x="5691124" y="3155442"/>
                    <a:pt x="5704332" y="3177159"/>
                  </a:cubicBezTo>
                  <a:lnTo>
                    <a:pt x="5682615" y="3190367"/>
                  </a:lnTo>
                  <a:cubicBezTo>
                    <a:pt x="5669407" y="3168777"/>
                    <a:pt x="5656072" y="3147187"/>
                    <a:pt x="5642483" y="3125724"/>
                  </a:cubicBezTo>
                  <a:close/>
                  <a:moveTo>
                    <a:pt x="5734939" y="3277997"/>
                  </a:moveTo>
                  <a:cubicBezTo>
                    <a:pt x="5747766" y="3299968"/>
                    <a:pt x="5760466" y="3322066"/>
                    <a:pt x="5773039" y="3344164"/>
                  </a:cubicBezTo>
                  <a:lnTo>
                    <a:pt x="5750941" y="3356610"/>
                  </a:lnTo>
                  <a:cubicBezTo>
                    <a:pt x="5738495" y="3334512"/>
                    <a:pt x="5725795" y="3312541"/>
                    <a:pt x="5713095" y="3290697"/>
                  </a:cubicBezTo>
                  <a:close/>
                  <a:moveTo>
                    <a:pt x="5800471" y="3446145"/>
                  </a:moveTo>
                  <a:cubicBezTo>
                    <a:pt x="5812536" y="3468497"/>
                    <a:pt x="5824474" y="3490976"/>
                    <a:pt x="5836285" y="3513582"/>
                  </a:cubicBezTo>
                  <a:lnTo>
                    <a:pt x="5813806" y="3525266"/>
                  </a:lnTo>
                  <a:cubicBezTo>
                    <a:pt x="5802122" y="3502787"/>
                    <a:pt x="5790184" y="3480435"/>
                    <a:pt x="5778246" y="3458210"/>
                  </a:cubicBezTo>
                  <a:close/>
                  <a:moveTo>
                    <a:pt x="5860288" y="3616325"/>
                  </a:moveTo>
                  <a:cubicBezTo>
                    <a:pt x="5871591" y="3639185"/>
                    <a:pt x="5882767" y="3662045"/>
                    <a:pt x="5893816" y="3685032"/>
                  </a:cubicBezTo>
                  <a:lnTo>
                    <a:pt x="5870956" y="3695954"/>
                  </a:lnTo>
                  <a:cubicBezTo>
                    <a:pt x="5860034" y="3673094"/>
                    <a:pt x="5848858" y="3650234"/>
                    <a:pt x="5837555" y="3627628"/>
                  </a:cubicBezTo>
                  <a:close/>
                  <a:moveTo>
                    <a:pt x="5914136" y="3788537"/>
                  </a:moveTo>
                  <a:cubicBezTo>
                    <a:pt x="5924677" y="3811651"/>
                    <a:pt x="5935091" y="3834892"/>
                    <a:pt x="5945251" y="3858260"/>
                  </a:cubicBezTo>
                  <a:lnTo>
                    <a:pt x="5922010" y="3868420"/>
                  </a:lnTo>
                  <a:cubicBezTo>
                    <a:pt x="5911850" y="3845179"/>
                    <a:pt x="5901436" y="3822065"/>
                    <a:pt x="5891022" y="3798951"/>
                  </a:cubicBezTo>
                  <a:close/>
                  <a:moveTo>
                    <a:pt x="5962142" y="3962400"/>
                  </a:moveTo>
                  <a:cubicBezTo>
                    <a:pt x="5971921" y="3985895"/>
                    <a:pt x="5981446" y="4009390"/>
                    <a:pt x="5990844" y="4033139"/>
                  </a:cubicBezTo>
                  <a:lnTo>
                    <a:pt x="5967222" y="4042537"/>
                  </a:lnTo>
                  <a:cubicBezTo>
                    <a:pt x="5957824" y="4019042"/>
                    <a:pt x="5948299" y="3995547"/>
                    <a:pt x="5938647" y="3972179"/>
                  </a:cubicBezTo>
                  <a:close/>
                  <a:moveTo>
                    <a:pt x="6004179" y="4137914"/>
                  </a:moveTo>
                  <a:cubicBezTo>
                    <a:pt x="6013196" y="4161790"/>
                    <a:pt x="6021959" y="4185666"/>
                    <a:pt x="6030595" y="4209669"/>
                  </a:cubicBezTo>
                  <a:lnTo>
                    <a:pt x="6006719" y="4218305"/>
                  </a:lnTo>
                  <a:cubicBezTo>
                    <a:pt x="5998083" y="4194429"/>
                    <a:pt x="5989447" y="4170680"/>
                    <a:pt x="5980430" y="4146931"/>
                  </a:cubicBezTo>
                  <a:close/>
                  <a:moveTo>
                    <a:pt x="6040374" y="4314698"/>
                  </a:moveTo>
                  <a:cubicBezTo>
                    <a:pt x="6048502" y="4338828"/>
                    <a:pt x="6056503" y="4362958"/>
                    <a:pt x="6064377" y="4387342"/>
                  </a:cubicBezTo>
                  <a:lnTo>
                    <a:pt x="6040247" y="4395089"/>
                  </a:lnTo>
                  <a:cubicBezTo>
                    <a:pt x="6032500" y="4370959"/>
                    <a:pt x="6024499" y="4346829"/>
                    <a:pt x="6016371" y="4322826"/>
                  </a:cubicBezTo>
                  <a:close/>
                  <a:moveTo>
                    <a:pt x="6070600" y="4492625"/>
                  </a:moveTo>
                  <a:cubicBezTo>
                    <a:pt x="6077966" y="4517009"/>
                    <a:pt x="6085078" y="4541393"/>
                    <a:pt x="6092063" y="4565904"/>
                  </a:cubicBezTo>
                  <a:lnTo>
                    <a:pt x="6067679" y="4572889"/>
                  </a:lnTo>
                  <a:cubicBezTo>
                    <a:pt x="6060694" y="4548505"/>
                    <a:pt x="6053582" y="4524248"/>
                    <a:pt x="6046343" y="4499991"/>
                  </a:cubicBezTo>
                  <a:close/>
                  <a:moveTo>
                    <a:pt x="6094730" y="4671568"/>
                  </a:moveTo>
                  <a:cubicBezTo>
                    <a:pt x="6101207" y="4696206"/>
                    <a:pt x="6107557" y="4720844"/>
                    <a:pt x="6113653" y="4745482"/>
                  </a:cubicBezTo>
                  <a:lnTo>
                    <a:pt x="6089015" y="4751578"/>
                  </a:lnTo>
                  <a:cubicBezTo>
                    <a:pt x="6082919" y="4726940"/>
                    <a:pt x="6076569" y="4702429"/>
                    <a:pt x="6070219" y="4677918"/>
                  </a:cubicBezTo>
                  <a:close/>
                  <a:moveTo>
                    <a:pt x="6112764" y="4850892"/>
                  </a:moveTo>
                  <a:cubicBezTo>
                    <a:pt x="6118479" y="4875784"/>
                    <a:pt x="6123940" y="4900676"/>
                    <a:pt x="6129274" y="4925568"/>
                  </a:cubicBezTo>
                  <a:lnTo>
                    <a:pt x="6104382" y="4930902"/>
                  </a:lnTo>
                  <a:cubicBezTo>
                    <a:pt x="6099048" y="4906010"/>
                    <a:pt x="6093587" y="4881245"/>
                    <a:pt x="6087999" y="4856607"/>
                  </a:cubicBezTo>
                  <a:close/>
                  <a:moveTo>
                    <a:pt x="6124702" y="5031105"/>
                  </a:moveTo>
                  <a:cubicBezTo>
                    <a:pt x="6129528" y="5055997"/>
                    <a:pt x="6134100" y="5081016"/>
                    <a:pt x="6138545" y="5106162"/>
                  </a:cubicBezTo>
                  <a:lnTo>
                    <a:pt x="6113526" y="5110607"/>
                  </a:lnTo>
                  <a:cubicBezTo>
                    <a:pt x="6109081" y="5085715"/>
                    <a:pt x="6104509" y="5060823"/>
                    <a:pt x="6099683" y="5035931"/>
                  </a:cubicBezTo>
                  <a:close/>
                  <a:moveTo>
                    <a:pt x="6130417" y="5211572"/>
                  </a:moveTo>
                  <a:cubicBezTo>
                    <a:pt x="6134354" y="5236718"/>
                    <a:pt x="6138164" y="5261864"/>
                    <a:pt x="6141720" y="5287010"/>
                  </a:cubicBezTo>
                  <a:lnTo>
                    <a:pt x="6116574" y="5290566"/>
                  </a:lnTo>
                  <a:cubicBezTo>
                    <a:pt x="6113018" y="5265420"/>
                    <a:pt x="6109208" y="5240401"/>
                    <a:pt x="6105271" y="5215509"/>
                  </a:cubicBezTo>
                  <a:close/>
                  <a:moveTo>
                    <a:pt x="6130036" y="5391785"/>
                  </a:moveTo>
                  <a:cubicBezTo>
                    <a:pt x="6133211" y="5417058"/>
                    <a:pt x="6136132" y="5442458"/>
                    <a:pt x="6138926" y="5467858"/>
                  </a:cubicBezTo>
                  <a:lnTo>
                    <a:pt x="6113653" y="5470652"/>
                  </a:lnTo>
                  <a:cubicBezTo>
                    <a:pt x="6110859" y="5445379"/>
                    <a:pt x="6107938" y="5420106"/>
                    <a:pt x="6104890" y="5394960"/>
                  </a:cubicBezTo>
                  <a:close/>
                  <a:moveTo>
                    <a:pt x="6123813" y="5572252"/>
                  </a:moveTo>
                  <a:cubicBezTo>
                    <a:pt x="6126099" y="5597525"/>
                    <a:pt x="6128131" y="5622925"/>
                    <a:pt x="6130036" y="5648325"/>
                  </a:cubicBezTo>
                  <a:lnTo>
                    <a:pt x="6104763" y="5650230"/>
                  </a:lnTo>
                  <a:cubicBezTo>
                    <a:pt x="6102858" y="5624957"/>
                    <a:pt x="6100826" y="5599684"/>
                    <a:pt x="6098540" y="5574538"/>
                  </a:cubicBezTo>
                  <a:close/>
                  <a:moveTo>
                    <a:pt x="6111494" y="5752338"/>
                  </a:moveTo>
                  <a:cubicBezTo>
                    <a:pt x="6112891" y="5777738"/>
                    <a:pt x="6114161" y="5803138"/>
                    <a:pt x="6115177" y="5828538"/>
                  </a:cubicBezTo>
                  <a:lnTo>
                    <a:pt x="6089777" y="5829554"/>
                  </a:lnTo>
                  <a:cubicBezTo>
                    <a:pt x="6088761" y="5804281"/>
                    <a:pt x="6087491" y="5779008"/>
                    <a:pt x="6086094" y="5753735"/>
                  </a:cubicBezTo>
                  <a:close/>
                  <a:moveTo>
                    <a:pt x="6093079" y="5931535"/>
                  </a:moveTo>
                  <a:cubicBezTo>
                    <a:pt x="6093714" y="5957062"/>
                    <a:pt x="6094095" y="5982462"/>
                    <a:pt x="6094222" y="6008116"/>
                  </a:cubicBezTo>
                  <a:lnTo>
                    <a:pt x="6068822" y="6008370"/>
                  </a:lnTo>
                  <a:cubicBezTo>
                    <a:pt x="6068568" y="5982970"/>
                    <a:pt x="6068187" y="5957570"/>
                    <a:pt x="6067679" y="5932170"/>
                  </a:cubicBezTo>
                  <a:close/>
                  <a:moveTo>
                    <a:pt x="6068822" y="6110986"/>
                  </a:moveTo>
                  <a:cubicBezTo>
                    <a:pt x="6068568" y="6136513"/>
                    <a:pt x="6068060" y="6162040"/>
                    <a:pt x="6067552" y="6187440"/>
                  </a:cubicBezTo>
                  <a:lnTo>
                    <a:pt x="6042152" y="6186805"/>
                  </a:lnTo>
                  <a:cubicBezTo>
                    <a:pt x="6042787" y="6161532"/>
                    <a:pt x="6043168" y="6136132"/>
                    <a:pt x="6043422" y="6110605"/>
                  </a:cubicBezTo>
                  <a:close/>
                  <a:moveTo>
                    <a:pt x="6038596" y="6288659"/>
                  </a:moveTo>
                  <a:cubicBezTo>
                    <a:pt x="6037453" y="6314186"/>
                    <a:pt x="6036183" y="6339586"/>
                    <a:pt x="6034786" y="6364859"/>
                  </a:cubicBezTo>
                  <a:lnTo>
                    <a:pt x="6009386" y="6363335"/>
                  </a:lnTo>
                  <a:cubicBezTo>
                    <a:pt x="6010783" y="6338062"/>
                    <a:pt x="6012180" y="6312789"/>
                    <a:pt x="6013196" y="6287389"/>
                  </a:cubicBezTo>
                  <a:close/>
                  <a:moveTo>
                    <a:pt x="6002528" y="6465443"/>
                  </a:moveTo>
                  <a:cubicBezTo>
                    <a:pt x="6000623" y="6490843"/>
                    <a:pt x="5998464" y="6516116"/>
                    <a:pt x="5996178" y="6541389"/>
                  </a:cubicBezTo>
                  <a:lnTo>
                    <a:pt x="5970905" y="6539103"/>
                  </a:lnTo>
                  <a:cubicBezTo>
                    <a:pt x="5973191" y="6513957"/>
                    <a:pt x="5975350" y="6488684"/>
                    <a:pt x="5977255" y="6463538"/>
                  </a:cubicBezTo>
                  <a:close/>
                  <a:moveTo>
                    <a:pt x="5960618" y="6640830"/>
                  </a:moveTo>
                  <a:cubicBezTo>
                    <a:pt x="5957824" y="6666230"/>
                    <a:pt x="5954776" y="6691503"/>
                    <a:pt x="5951601" y="6716776"/>
                  </a:cubicBezTo>
                  <a:lnTo>
                    <a:pt x="5926455" y="6713601"/>
                  </a:lnTo>
                  <a:cubicBezTo>
                    <a:pt x="5929630" y="6688455"/>
                    <a:pt x="5932551" y="6663309"/>
                    <a:pt x="5935345" y="6638036"/>
                  </a:cubicBezTo>
                  <a:close/>
                  <a:moveTo>
                    <a:pt x="5912739" y="6814820"/>
                  </a:moveTo>
                  <a:cubicBezTo>
                    <a:pt x="5909056" y="6840093"/>
                    <a:pt x="5905246" y="6865239"/>
                    <a:pt x="5901309" y="6890258"/>
                  </a:cubicBezTo>
                  <a:lnTo>
                    <a:pt x="5876290" y="6886194"/>
                  </a:lnTo>
                  <a:cubicBezTo>
                    <a:pt x="5880227" y="6861175"/>
                    <a:pt x="5884037" y="6836156"/>
                    <a:pt x="5887720" y="6811137"/>
                  </a:cubicBezTo>
                  <a:close/>
                  <a:moveTo>
                    <a:pt x="5859145" y="6987159"/>
                  </a:moveTo>
                  <a:cubicBezTo>
                    <a:pt x="5854700" y="7012178"/>
                    <a:pt x="5850001" y="7037197"/>
                    <a:pt x="5845175" y="7062089"/>
                  </a:cubicBezTo>
                  <a:lnTo>
                    <a:pt x="5820283" y="7057263"/>
                  </a:lnTo>
                  <a:cubicBezTo>
                    <a:pt x="5825109" y="7032498"/>
                    <a:pt x="5829808" y="7007606"/>
                    <a:pt x="5834253" y="6982587"/>
                  </a:cubicBezTo>
                  <a:close/>
                  <a:moveTo>
                    <a:pt x="5799836" y="7157339"/>
                  </a:moveTo>
                  <a:cubicBezTo>
                    <a:pt x="5794502" y="7182231"/>
                    <a:pt x="5788914" y="7207123"/>
                    <a:pt x="5783199" y="7232015"/>
                  </a:cubicBezTo>
                  <a:lnTo>
                    <a:pt x="5758434" y="7226300"/>
                  </a:lnTo>
                  <a:cubicBezTo>
                    <a:pt x="5764149" y="7201662"/>
                    <a:pt x="5769610" y="7176897"/>
                    <a:pt x="5774944" y="7152005"/>
                  </a:cubicBezTo>
                  <a:close/>
                  <a:moveTo>
                    <a:pt x="5734558" y="7325614"/>
                  </a:moveTo>
                  <a:cubicBezTo>
                    <a:pt x="5728335" y="7350379"/>
                    <a:pt x="5721985" y="7375017"/>
                    <a:pt x="5715508" y="7399528"/>
                  </a:cubicBezTo>
                  <a:lnTo>
                    <a:pt x="5690997" y="7393051"/>
                  </a:lnTo>
                  <a:cubicBezTo>
                    <a:pt x="5697474" y="7368540"/>
                    <a:pt x="5703824" y="7344029"/>
                    <a:pt x="5710047" y="7319391"/>
                  </a:cubicBezTo>
                  <a:close/>
                  <a:moveTo>
                    <a:pt x="5663819" y="7491603"/>
                  </a:moveTo>
                  <a:cubicBezTo>
                    <a:pt x="5656834" y="7516114"/>
                    <a:pt x="5649595" y="7540498"/>
                    <a:pt x="5642229" y="7564755"/>
                  </a:cubicBezTo>
                  <a:lnTo>
                    <a:pt x="5617972" y="7557389"/>
                  </a:lnTo>
                  <a:cubicBezTo>
                    <a:pt x="5625338" y="7533132"/>
                    <a:pt x="5632450" y="7508875"/>
                    <a:pt x="5639435" y="7484618"/>
                  </a:cubicBezTo>
                  <a:close/>
                  <a:moveTo>
                    <a:pt x="5587492" y="7655052"/>
                  </a:moveTo>
                  <a:cubicBezTo>
                    <a:pt x="5579618" y="7679309"/>
                    <a:pt x="5571617" y="7703439"/>
                    <a:pt x="5563362" y="7727569"/>
                  </a:cubicBezTo>
                  <a:lnTo>
                    <a:pt x="5539359" y="7719441"/>
                  </a:lnTo>
                  <a:cubicBezTo>
                    <a:pt x="5547487" y="7695438"/>
                    <a:pt x="5555488" y="7671435"/>
                    <a:pt x="5563362" y="7647305"/>
                  </a:cubicBezTo>
                  <a:close/>
                  <a:moveTo>
                    <a:pt x="5505577" y="7815834"/>
                  </a:moveTo>
                  <a:cubicBezTo>
                    <a:pt x="5496941" y="7839837"/>
                    <a:pt x="5488051" y="7863713"/>
                    <a:pt x="5479034" y="7887462"/>
                  </a:cubicBezTo>
                  <a:lnTo>
                    <a:pt x="5455285" y="7878445"/>
                  </a:lnTo>
                  <a:cubicBezTo>
                    <a:pt x="5464302" y="7854696"/>
                    <a:pt x="5473065" y="7830947"/>
                    <a:pt x="5481701" y="7807071"/>
                  </a:cubicBezTo>
                  <a:close/>
                  <a:moveTo>
                    <a:pt x="5418201" y="7973695"/>
                  </a:moveTo>
                  <a:cubicBezTo>
                    <a:pt x="5408803" y="7997317"/>
                    <a:pt x="5399151" y="8020812"/>
                    <a:pt x="5389372" y="8044307"/>
                  </a:cubicBezTo>
                  <a:lnTo>
                    <a:pt x="5365877" y="8034528"/>
                  </a:lnTo>
                  <a:cubicBezTo>
                    <a:pt x="5375656" y="8011160"/>
                    <a:pt x="5385181" y="7987792"/>
                    <a:pt x="5394579" y="7964297"/>
                  </a:cubicBezTo>
                  <a:close/>
                  <a:moveTo>
                    <a:pt x="5325491" y="8128508"/>
                  </a:moveTo>
                  <a:cubicBezTo>
                    <a:pt x="5315204" y="8151876"/>
                    <a:pt x="5304790" y="8175117"/>
                    <a:pt x="5294249" y="8198231"/>
                  </a:cubicBezTo>
                  <a:lnTo>
                    <a:pt x="5271135" y="8187690"/>
                  </a:lnTo>
                  <a:cubicBezTo>
                    <a:pt x="5281676" y="8164703"/>
                    <a:pt x="5292090" y="8141589"/>
                    <a:pt x="5302250" y="8118348"/>
                  </a:cubicBezTo>
                  <a:close/>
                  <a:moveTo>
                    <a:pt x="5227701" y="8280146"/>
                  </a:moveTo>
                  <a:cubicBezTo>
                    <a:pt x="5216652" y="8303133"/>
                    <a:pt x="5205476" y="8325993"/>
                    <a:pt x="5194046" y="8348853"/>
                  </a:cubicBezTo>
                  <a:lnTo>
                    <a:pt x="5171313" y="8337550"/>
                  </a:lnTo>
                  <a:cubicBezTo>
                    <a:pt x="5182616" y="8314817"/>
                    <a:pt x="5193792" y="8292084"/>
                    <a:pt x="5204841" y="8269224"/>
                  </a:cubicBezTo>
                  <a:close/>
                  <a:moveTo>
                    <a:pt x="5124831" y="8428609"/>
                  </a:moveTo>
                  <a:cubicBezTo>
                    <a:pt x="5113020" y="8451215"/>
                    <a:pt x="5101082" y="8473567"/>
                    <a:pt x="5088890" y="8495919"/>
                  </a:cubicBezTo>
                  <a:lnTo>
                    <a:pt x="5066538" y="8483854"/>
                  </a:lnTo>
                  <a:cubicBezTo>
                    <a:pt x="5078603" y="8461629"/>
                    <a:pt x="5090541" y="8439277"/>
                    <a:pt x="5102225" y="8416798"/>
                  </a:cubicBezTo>
                  <a:close/>
                  <a:moveTo>
                    <a:pt x="5016881" y="8573262"/>
                  </a:moveTo>
                  <a:cubicBezTo>
                    <a:pt x="5004308" y="8595360"/>
                    <a:pt x="4991608" y="8617458"/>
                    <a:pt x="4978654" y="8639429"/>
                  </a:cubicBezTo>
                  <a:lnTo>
                    <a:pt x="4956683" y="8626602"/>
                  </a:lnTo>
                  <a:cubicBezTo>
                    <a:pt x="4969510" y="8604758"/>
                    <a:pt x="4982210" y="8582787"/>
                    <a:pt x="4994656" y="8560816"/>
                  </a:cubicBezTo>
                  <a:close/>
                  <a:moveTo>
                    <a:pt x="4904105" y="8714232"/>
                  </a:moveTo>
                  <a:cubicBezTo>
                    <a:pt x="4890770" y="8735949"/>
                    <a:pt x="4877308" y="8757539"/>
                    <a:pt x="4863719" y="8779129"/>
                  </a:cubicBezTo>
                  <a:lnTo>
                    <a:pt x="4842256" y="8765540"/>
                  </a:lnTo>
                  <a:cubicBezTo>
                    <a:pt x="4855845" y="8744077"/>
                    <a:pt x="4869180" y="8722614"/>
                    <a:pt x="4882515" y="8701024"/>
                  </a:cubicBezTo>
                  <a:close/>
                  <a:moveTo>
                    <a:pt x="4786884" y="8851392"/>
                  </a:moveTo>
                  <a:cubicBezTo>
                    <a:pt x="4772914" y="8872601"/>
                    <a:pt x="4758690" y="8893810"/>
                    <a:pt x="4744339" y="8914765"/>
                  </a:cubicBezTo>
                  <a:lnTo>
                    <a:pt x="4723384" y="8900414"/>
                  </a:lnTo>
                  <a:cubicBezTo>
                    <a:pt x="4737608" y="8879459"/>
                    <a:pt x="4751705" y="8858504"/>
                    <a:pt x="4765675" y="8837295"/>
                  </a:cubicBezTo>
                  <a:close/>
                  <a:moveTo>
                    <a:pt x="4664964" y="8984361"/>
                  </a:moveTo>
                  <a:cubicBezTo>
                    <a:pt x="4650232" y="9005189"/>
                    <a:pt x="4635373" y="9025763"/>
                    <a:pt x="4620387" y="9046337"/>
                  </a:cubicBezTo>
                  <a:lnTo>
                    <a:pt x="4599940" y="9031351"/>
                  </a:lnTo>
                  <a:cubicBezTo>
                    <a:pt x="4614926" y="9010904"/>
                    <a:pt x="4629658" y="8990330"/>
                    <a:pt x="4644390" y="8969629"/>
                  </a:cubicBezTo>
                  <a:close/>
                  <a:moveTo>
                    <a:pt x="4538853" y="9113266"/>
                  </a:moveTo>
                  <a:cubicBezTo>
                    <a:pt x="4523486" y="9133586"/>
                    <a:pt x="4507865" y="9153652"/>
                    <a:pt x="4492117" y="9173718"/>
                  </a:cubicBezTo>
                  <a:lnTo>
                    <a:pt x="4472178" y="9158097"/>
                  </a:lnTo>
                  <a:cubicBezTo>
                    <a:pt x="4487799" y="9138158"/>
                    <a:pt x="4503293" y="9118092"/>
                    <a:pt x="4518660" y="9097899"/>
                  </a:cubicBezTo>
                  <a:close/>
                  <a:moveTo>
                    <a:pt x="4408424" y="9237853"/>
                  </a:moveTo>
                  <a:cubicBezTo>
                    <a:pt x="4392295" y="9257538"/>
                    <a:pt x="4376166" y="9277223"/>
                    <a:pt x="4359783" y="9296654"/>
                  </a:cubicBezTo>
                  <a:lnTo>
                    <a:pt x="4340352" y="9280271"/>
                  </a:lnTo>
                  <a:cubicBezTo>
                    <a:pt x="4356608" y="9260840"/>
                    <a:pt x="4372737" y="9241282"/>
                    <a:pt x="4388866" y="9221724"/>
                  </a:cubicBezTo>
                  <a:close/>
                  <a:moveTo>
                    <a:pt x="4273931" y="9357995"/>
                  </a:moveTo>
                  <a:cubicBezTo>
                    <a:pt x="4257167" y="9377172"/>
                    <a:pt x="4240276" y="9396222"/>
                    <a:pt x="4223258" y="9415145"/>
                  </a:cubicBezTo>
                  <a:lnTo>
                    <a:pt x="4204335" y="9398127"/>
                  </a:lnTo>
                  <a:cubicBezTo>
                    <a:pt x="4221226" y="9379331"/>
                    <a:pt x="4238117" y="9360281"/>
                    <a:pt x="4254754" y="9341231"/>
                  </a:cubicBezTo>
                  <a:close/>
                  <a:moveTo>
                    <a:pt x="4135374" y="9473565"/>
                  </a:moveTo>
                  <a:cubicBezTo>
                    <a:pt x="4117975" y="9492234"/>
                    <a:pt x="4100449" y="9510649"/>
                    <a:pt x="4082923" y="9529064"/>
                  </a:cubicBezTo>
                  <a:lnTo>
                    <a:pt x="4064635" y="9511411"/>
                  </a:lnTo>
                  <a:cubicBezTo>
                    <a:pt x="4082161" y="9493123"/>
                    <a:pt x="4099560" y="9474708"/>
                    <a:pt x="4116959" y="9456166"/>
                  </a:cubicBezTo>
                  <a:close/>
                  <a:moveTo>
                    <a:pt x="3993261" y="9584436"/>
                  </a:moveTo>
                  <a:cubicBezTo>
                    <a:pt x="3975227" y="9602470"/>
                    <a:pt x="3957193" y="9620377"/>
                    <a:pt x="3938905" y="9638157"/>
                  </a:cubicBezTo>
                  <a:lnTo>
                    <a:pt x="3921125" y="9619996"/>
                  </a:lnTo>
                  <a:cubicBezTo>
                    <a:pt x="3939286" y="9602343"/>
                    <a:pt x="3957320" y="9584563"/>
                    <a:pt x="3975227" y="9566529"/>
                  </a:cubicBezTo>
                  <a:close/>
                  <a:moveTo>
                    <a:pt x="3847211" y="9690608"/>
                  </a:moveTo>
                  <a:cubicBezTo>
                    <a:pt x="3828669" y="9708007"/>
                    <a:pt x="3809873" y="9725279"/>
                    <a:pt x="3791077" y="9742424"/>
                  </a:cubicBezTo>
                  <a:lnTo>
                    <a:pt x="3773932" y="9723628"/>
                  </a:lnTo>
                  <a:cubicBezTo>
                    <a:pt x="3792728" y="9706610"/>
                    <a:pt x="3811270" y="9689338"/>
                    <a:pt x="3829812" y="9672066"/>
                  </a:cubicBezTo>
                  <a:close/>
                  <a:moveTo>
                    <a:pt x="3697732" y="9791700"/>
                  </a:moveTo>
                  <a:cubicBezTo>
                    <a:pt x="3678555" y="9808464"/>
                    <a:pt x="3659378" y="9825101"/>
                    <a:pt x="3639947" y="9841611"/>
                  </a:cubicBezTo>
                  <a:lnTo>
                    <a:pt x="3623437" y="9822307"/>
                  </a:lnTo>
                  <a:cubicBezTo>
                    <a:pt x="3642741" y="9805924"/>
                    <a:pt x="3661918" y="9789287"/>
                    <a:pt x="3680968" y="9772650"/>
                  </a:cubicBezTo>
                  <a:close/>
                  <a:moveTo>
                    <a:pt x="3544951" y="9887839"/>
                  </a:moveTo>
                  <a:cubicBezTo>
                    <a:pt x="3525266" y="9903968"/>
                    <a:pt x="3505454" y="9919970"/>
                    <a:pt x="3485515" y="9935845"/>
                  </a:cubicBezTo>
                  <a:lnTo>
                    <a:pt x="3469767" y="9915906"/>
                  </a:lnTo>
                  <a:cubicBezTo>
                    <a:pt x="3489579" y="9900158"/>
                    <a:pt x="3509264" y="9884283"/>
                    <a:pt x="3528949" y="9868154"/>
                  </a:cubicBezTo>
                  <a:close/>
                  <a:moveTo>
                    <a:pt x="3389249" y="9978771"/>
                  </a:moveTo>
                  <a:cubicBezTo>
                    <a:pt x="3369056" y="9994265"/>
                    <a:pt x="3348736" y="10009505"/>
                    <a:pt x="3328289" y="10024745"/>
                  </a:cubicBezTo>
                  <a:lnTo>
                    <a:pt x="3313176" y="10004298"/>
                  </a:lnTo>
                  <a:cubicBezTo>
                    <a:pt x="3333496" y="9989185"/>
                    <a:pt x="3353816" y="9973945"/>
                    <a:pt x="3373882" y="9958578"/>
                  </a:cubicBezTo>
                  <a:close/>
                  <a:moveTo>
                    <a:pt x="3230499" y="10064369"/>
                  </a:moveTo>
                  <a:cubicBezTo>
                    <a:pt x="3209798" y="10079101"/>
                    <a:pt x="3188970" y="10093833"/>
                    <a:pt x="3168015" y="10108311"/>
                  </a:cubicBezTo>
                  <a:lnTo>
                    <a:pt x="3153537" y="10087356"/>
                  </a:lnTo>
                  <a:cubicBezTo>
                    <a:pt x="3174365" y="10073005"/>
                    <a:pt x="3195193" y="10058400"/>
                    <a:pt x="3215767" y="10043668"/>
                  </a:cubicBezTo>
                  <a:close/>
                  <a:moveTo>
                    <a:pt x="3068955" y="10144633"/>
                  </a:moveTo>
                  <a:cubicBezTo>
                    <a:pt x="3047746" y="10158730"/>
                    <a:pt x="3026410" y="10172573"/>
                    <a:pt x="3005074" y="10186416"/>
                  </a:cubicBezTo>
                  <a:lnTo>
                    <a:pt x="2991358" y="10165080"/>
                  </a:lnTo>
                  <a:cubicBezTo>
                    <a:pt x="3012694" y="10151364"/>
                    <a:pt x="3033903" y="10137521"/>
                    <a:pt x="3054985" y="10123551"/>
                  </a:cubicBezTo>
                  <a:close/>
                  <a:moveTo>
                    <a:pt x="2904871" y="10219563"/>
                  </a:moveTo>
                  <a:cubicBezTo>
                    <a:pt x="2883154" y="10232898"/>
                    <a:pt x="2861437" y="10246106"/>
                    <a:pt x="2839593" y="10259187"/>
                  </a:cubicBezTo>
                  <a:lnTo>
                    <a:pt x="2826639" y="10237343"/>
                  </a:lnTo>
                  <a:cubicBezTo>
                    <a:pt x="2848356" y="10224389"/>
                    <a:pt x="2870073" y="10211181"/>
                    <a:pt x="2891663" y="10197973"/>
                  </a:cubicBezTo>
                  <a:close/>
                  <a:moveTo>
                    <a:pt x="2738374" y="10288778"/>
                  </a:moveTo>
                  <a:cubicBezTo>
                    <a:pt x="2716276" y="10301351"/>
                    <a:pt x="2694051" y="10313797"/>
                    <a:pt x="2671699" y="10326116"/>
                  </a:cubicBezTo>
                  <a:lnTo>
                    <a:pt x="2659380" y="10303891"/>
                  </a:lnTo>
                  <a:cubicBezTo>
                    <a:pt x="2681605" y="10291699"/>
                    <a:pt x="2703703" y="10279253"/>
                    <a:pt x="2725674" y="10266680"/>
                  </a:cubicBezTo>
                  <a:close/>
                  <a:moveTo>
                    <a:pt x="2569337" y="10352405"/>
                  </a:moveTo>
                  <a:cubicBezTo>
                    <a:pt x="2546858" y="10364216"/>
                    <a:pt x="2524252" y="10375900"/>
                    <a:pt x="2501519" y="10387457"/>
                  </a:cubicBezTo>
                  <a:lnTo>
                    <a:pt x="2489962" y="10364851"/>
                  </a:lnTo>
                  <a:cubicBezTo>
                    <a:pt x="2512568" y="10353421"/>
                    <a:pt x="2535047" y="10341737"/>
                    <a:pt x="2557399" y="10329926"/>
                  </a:cubicBezTo>
                  <a:close/>
                  <a:moveTo>
                    <a:pt x="2398268" y="10410317"/>
                  </a:moveTo>
                  <a:cubicBezTo>
                    <a:pt x="2375408" y="10421366"/>
                    <a:pt x="2352421" y="10432288"/>
                    <a:pt x="2329307" y="10443083"/>
                  </a:cubicBezTo>
                  <a:lnTo>
                    <a:pt x="2318512" y="10420096"/>
                  </a:lnTo>
                  <a:cubicBezTo>
                    <a:pt x="2341499" y="10409428"/>
                    <a:pt x="2364359" y="10398506"/>
                    <a:pt x="2387092" y="10387457"/>
                  </a:cubicBezTo>
                  <a:close/>
                  <a:moveTo>
                    <a:pt x="2225421" y="10462387"/>
                  </a:moveTo>
                  <a:cubicBezTo>
                    <a:pt x="2202180" y="10472674"/>
                    <a:pt x="2178685" y="10482834"/>
                    <a:pt x="2155317" y="10492867"/>
                  </a:cubicBezTo>
                  <a:lnTo>
                    <a:pt x="2145411" y="10469499"/>
                  </a:lnTo>
                  <a:cubicBezTo>
                    <a:pt x="2168779" y="10459593"/>
                    <a:pt x="2192020" y="10449433"/>
                    <a:pt x="2215261" y="10439146"/>
                  </a:cubicBezTo>
                  <a:close/>
                  <a:moveTo>
                    <a:pt x="2051177" y="10508488"/>
                  </a:moveTo>
                  <a:cubicBezTo>
                    <a:pt x="2027555" y="10518013"/>
                    <a:pt x="2003933" y="10527284"/>
                    <a:pt x="1980184" y="10536555"/>
                  </a:cubicBezTo>
                  <a:lnTo>
                    <a:pt x="1971040" y="10512806"/>
                  </a:lnTo>
                  <a:cubicBezTo>
                    <a:pt x="1994662" y="10503662"/>
                    <a:pt x="2018284" y="10494391"/>
                    <a:pt x="2041779" y="10484866"/>
                  </a:cubicBezTo>
                  <a:close/>
                  <a:moveTo>
                    <a:pt x="1875282" y="10548747"/>
                  </a:moveTo>
                  <a:cubicBezTo>
                    <a:pt x="1851406" y="10557383"/>
                    <a:pt x="1827403" y="10566019"/>
                    <a:pt x="1803400" y="10574274"/>
                  </a:cubicBezTo>
                  <a:lnTo>
                    <a:pt x="1795018" y="10550271"/>
                  </a:lnTo>
                  <a:cubicBezTo>
                    <a:pt x="1818894" y="10542016"/>
                    <a:pt x="1842770" y="10533507"/>
                    <a:pt x="1866519" y="10524871"/>
                  </a:cubicBezTo>
                  <a:close/>
                  <a:moveTo>
                    <a:pt x="1698117" y="10582910"/>
                  </a:moveTo>
                  <a:cubicBezTo>
                    <a:pt x="1673860" y="10590784"/>
                    <a:pt x="1649603" y="10598531"/>
                    <a:pt x="1625219" y="10606151"/>
                  </a:cubicBezTo>
                  <a:lnTo>
                    <a:pt x="1617726" y="10581894"/>
                  </a:lnTo>
                  <a:cubicBezTo>
                    <a:pt x="1641983" y="10574401"/>
                    <a:pt x="1666113" y="10566654"/>
                    <a:pt x="1690243" y="10558780"/>
                  </a:cubicBezTo>
                  <a:close/>
                  <a:moveTo>
                    <a:pt x="1519936" y="10611104"/>
                  </a:moveTo>
                  <a:cubicBezTo>
                    <a:pt x="1495552" y="10618216"/>
                    <a:pt x="1470914" y="10625074"/>
                    <a:pt x="1446403" y="10631805"/>
                  </a:cubicBezTo>
                  <a:lnTo>
                    <a:pt x="1439672" y="10607294"/>
                  </a:lnTo>
                  <a:cubicBezTo>
                    <a:pt x="1464183" y="10600563"/>
                    <a:pt x="1488567" y="10593705"/>
                    <a:pt x="1512824" y="10586720"/>
                  </a:cubicBezTo>
                  <a:close/>
                  <a:moveTo>
                    <a:pt x="1340739" y="10633329"/>
                  </a:moveTo>
                  <a:cubicBezTo>
                    <a:pt x="1316101" y="10639552"/>
                    <a:pt x="1291463" y="10645648"/>
                    <a:pt x="1266698" y="10651490"/>
                  </a:cubicBezTo>
                  <a:lnTo>
                    <a:pt x="1260856" y="10626725"/>
                  </a:lnTo>
                  <a:cubicBezTo>
                    <a:pt x="1285494" y="10620883"/>
                    <a:pt x="1310005" y="10614914"/>
                    <a:pt x="1334516" y="10608691"/>
                  </a:cubicBezTo>
                  <a:close/>
                  <a:moveTo>
                    <a:pt x="1161161" y="10649458"/>
                  </a:moveTo>
                  <a:cubicBezTo>
                    <a:pt x="1136269" y="10654919"/>
                    <a:pt x="1111250" y="10660126"/>
                    <a:pt x="1086231" y="10665079"/>
                  </a:cubicBezTo>
                  <a:lnTo>
                    <a:pt x="1081151" y="10640187"/>
                  </a:lnTo>
                  <a:cubicBezTo>
                    <a:pt x="1106043" y="10635107"/>
                    <a:pt x="1130935" y="10629900"/>
                    <a:pt x="1155700" y="10624566"/>
                  </a:cubicBezTo>
                  <a:close/>
                  <a:moveTo>
                    <a:pt x="980948" y="10659364"/>
                  </a:moveTo>
                  <a:cubicBezTo>
                    <a:pt x="955929" y="10663936"/>
                    <a:pt x="930783" y="10668254"/>
                    <a:pt x="905637" y="10672445"/>
                  </a:cubicBezTo>
                  <a:lnTo>
                    <a:pt x="901446" y="10647426"/>
                  </a:lnTo>
                  <a:cubicBezTo>
                    <a:pt x="926465" y="10643235"/>
                    <a:pt x="951484" y="10638917"/>
                    <a:pt x="976376" y="10634345"/>
                  </a:cubicBezTo>
                  <a:close/>
                  <a:moveTo>
                    <a:pt x="800354" y="10663301"/>
                  </a:moveTo>
                  <a:cubicBezTo>
                    <a:pt x="775208" y="10666984"/>
                    <a:pt x="750062" y="10670540"/>
                    <a:pt x="724916" y="10673842"/>
                  </a:cubicBezTo>
                  <a:lnTo>
                    <a:pt x="721614" y="10648696"/>
                  </a:lnTo>
                  <a:cubicBezTo>
                    <a:pt x="746760" y="10645394"/>
                    <a:pt x="771779" y="10641838"/>
                    <a:pt x="796671" y="10638155"/>
                  </a:cubicBezTo>
                  <a:close/>
                  <a:moveTo>
                    <a:pt x="620014" y="10661142"/>
                  </a:moveTo>
                  <a:cubicBezTo>
                    <a:pt x="594741" y="10664063"/>
                    <a:pt x="569341" y="10666730"/>
                    <a:pt x="543941" y="10669143"/>
                  </a:cubicBezTo>
                  <a:lnTo>
                    <a:pt x="541401" y="10643870"/>
                  </a:lnTo>
                  <a:cubicBezTo>
                    <a:pt x="566674" y="10641330"/>
                    <a:pt x="591947" y="10638663"/>
                    <a:pt x="617093" y="10635869"/>
                  </a:cubicBezTo>
                  <a:close/>
                  <a:moveTo>
                    <a:pt x="439801" y="10652887"/>
                  </a:moveTo>
                  <a:cubicBezTo>
                    <a:pt x="414401" y="10654919"/>
                    <a:pt x="389001" y="10656697"/>
                    <a:pt x="363601" y="10658348"/>
                  </a:cubicBezTo>
                  <a:lnTo>
                    <a:pt x="361950" y="10632948"/>
                  </a:lnTo>
                  <a:cubicBezTo>
                    <a:pt x="387350" y="10631297"/>
                    <a:pt x="412623" y="10629519"/>
                    <a:pt x="437769" y="10627487"/>
                  </a:cubicBezTo>
                  <a:close/>
                  <a:moveTo>
                    <a:pt x="259715" y="10638536"/>
                  </a:moveTo>
                  <a:cubicBezTo>
                    <a:pt x="234442" y="10639679"/>
                    <a:pt x="209042" y="10640695"/>
                    <a:pt x="183642" y="10641457"/>
                  </a:cubicBezTo>
                  <a:lnTo>
                    <a:pt x="182880" y="10616057"/>
                  </a:lnTo>
                  <a:cubicBezTo>
                    <a:pt x="208153" y="10615295"/>
                    <a:pt x="233426" y="10614279"/>
                    <a:pt x="258572" y="10613136"/>
                  </a:cubicBezTo>
                  <a:close/>
                  <a:moveTo>
                    <a:pt x="80645" y="10618343"/>
                  </a:moveTo>
                  <a:cubicBezTo>
                    <a:pt x="58166" y="10618597"/>
                    <a:pt x="35687" y="10618724"/>
                    <a:pt x="13081" y="10618724"/>
                  </a:cubicBezTo>
                  <a:cubicBezTo>
                    <a:pt x="6096" y="10618724"/>
                    <a:pt x="381" y="10613009"/>
                    <a:pt x="381" y="10606024"/>
                  </a:cubicBezTo>
                  <a:lnTo>
                    <a:pt x="381" y="10596880"/>
                  </a:lnTo>
                  <a:lnTo>
                    <a:pt x="25781" y="10596880"/>
                  </a:lnTo>
                  <a:lnTo>
                    <a:pt x="25781" y="10606024"/>
                  </a:lnTo>
                  <a:lnTo>
                    <a:pt x="13081" y="10606024"/>
                  </a:lnTo>
                  <a:lnTo>
                    <a:pt x="13081" y="10593324"/>
                  </a:lnTo>
                  <a:cubicBezTo>
                    <a:pt x="35560" y="10593324"/>
                    <a:pt x="57912" y="10593197"/>
                    <a:pt x="80264" y="10592943"/>
                  </a:cubicBezTo>
                  <a:close/>
                  <a:moveTo>
                    <a:pt x="0" y="10470007"/>
                  </a:moveTo>
                  <a:lnTo>
                    <a:pt x="0" y="10393807"/>
                  </a:lnTo>
                  <a:lnTo>
                    <a:pt x="25400" y="10393807"/>
                  </a:lnTo>
                  <a:lnTo>
                    <a:pt x="25400" y="10470007"/>
                  </a:lnTo>
                  <a:close/>
                  <a:moveTo>
                    <a:pt x="25400" y="10292207"/>
                  </a:moveTo>
                  <a:lnTo>
                    <a:pt x="25400" y="10216007"/>
                  </a:lnTo>
                  <a:lnTo>
                    <a:pt x="50800" y="10216007"/>
                  </a:lnTo>
                  <a:lnTo>
                    <a:pt x="50800" y="10292207"/>
                  </a:lnTo>
                  <a:close/>
                  <a:moveTo>
                    <a:pt x="50800" y="10114407"/>
                  </a:moveTo>
                  <a:lnTo>
                    <a:pt x="50800" y="10038207"/>
                  </a:lnTo>
                  <a:lnTo>
                    <a:pt x="76200" y="10038207"/>
                  </a:lnTo>
                  <a:lnTo>
                    <a:pt x="76200" y="10114407"/>
                  </a:lnTo>
                  <a:close/>
                  <a:moveTo>
                    <a:pt x="76200" y="9936607"/>
                  </a:moveTo>
                  <a:lnTo>
                    <a:pt x="76200" y="9860407"/>
                  </a:lnTo>
                  <a:lnTo>
                    <a:pt x="101600" y="9860407"/>
                  </a:lnTo>
                  <a:lnTo>
                    <a:pt x="101600" y="9936607"/>
                  </a:lnTo>
                  <a:close/>
                  <a:moveTo>
                    <a:pt x="101600" y="9758807"/>
                  </a:moveTo>
                  <a:lnTo>
                    <a:pt x="101600" y="9682607"/>
                  </a:lnTo>
                  <a:lnTo>
                    <a:pt x="127000" y="9682607"/>
                  </a:lnTo>
                  <a:lnTo>
                    <a:pt x="127000" y="9758807"/>
                  </a:lnTo>
                  <a:close/>
                  <a:moveTo>
                    <a:pt x="127000" y="9581007"/>
                  </a:moveTo>
                  <a:lnTo>
                    <a:pt x="127000" y="9504807"/>
                  </a:lnTo>
                  <a:lnTo>
                    <a:pt x="152400" y="9504807"/>
                  </a:lnTo>
                  <a:lnTo>
                    <a:pt x="152400" y="9581007"/>
                  </a:lnTo>
                  <a:close/>
                  <a:moveTo>
                    <a:pt x="152400" y="9403207"/>
                  </a:moveTo>
                  <a:lnTo>
                    <a:pt x="152400" y="9327007"/>
                  </a:lnTo>
                  <a:lnTo>
                    <a:pt x="177800" y="9327007"/>
                  </a:lnTo>
                  <a:lnTo>
                    <a:pt x="177800" y="9403207"/>
                  </a:lnTo>
                  <a:close/>
                  <a:moveTo>
                    <a:pt x="177800" y="9225407"/>
                  </a:moveTo>
                  <a:lnTo>
                    <a:pt x="177800" y="9149207"/>
                  </a:lnTo>
                  <a:lnTo>
                    <a:pt x="203200" y="9149207"/>
                  </a:lnTo>
                  <a:lnTo>
                    <a:pt x="203200" y="9225407"/>
                  </a:lnTo>
                  <a:close/>
                  <a:moveTo>
                    <a:pt x="203200" y="9047607"/>
                  </a:moveTo>
                  <a:lnTo>
                    <a:pt x="203200" y="8971407"/>
                  </a:lnTo>
                  <a:lnTo>
                    <a:pt x="228600" y="8971407"/>
                  </a:lnTo>
                  <a:lnTo>
                    <a:pt x="228600" y="9047607"/>
                  </a:lnTo>
                  <a:close/>
                  <a:moveTo>
                    <a:pt x="228600" y="8869807"/>
                  </a:moveTo>
                  <a:lnTo>
                    <a:pt x="228600" y="8793607"/>
                  </a:lnTo>
                  <a:lnTo>
                    <a:pt x="254000" y="8793607"/>
                  </a:lnTo>
                  <a:lnTo>
                    <a:pt x="254000" y="8869807"/>
                  </a:lnTo>
                  <a:close/>
                  <a:moveTo>
                    <a:pt x="254000" y="8692007"/>
                  </a:moveTo>
                  <a:lnTo>
                    <a:pt x="254000" y="8615807"/>
                  </a:lnTo>
                  <a:lnTo>
                    <a:pt x="279400" y="8615807"/>
                  </a:lnTo>
                  <a:lnTo>
                    <a:pt x="279400" y="8692007"/>
                  </a:lnTo>
                  <a:close/>
                  <a:moveTo>
                    <a:pt x="279400" y="8514207"/>
                  </a:moveTo>
                  <a:lnTo>
                    <a:pt x="279400" y="8438007"/>
                  </a:lnTo>
                  <a:lnTo>
                    <a:pt x="304800" y="8438007"/>
                  </a:lnTo>
                  <a:lnTo>
                    <a:pt x="304800" y="8514207"/>
                  </a:lnTo>
                  <a:close/>
                  <a:moveTo>
                    <a:pt x="304800" y="8336407"/>
                  </a:moveTo>
                  <a:lnTo>
                    <a:pt x="304800" y="8260207"/>
                  </a:lnTo>
                  <a:lnTo>
                    <a:pt x="330200" y="8260207"/>
                  </a:lnTo>
                  <a:lnTo>
                    <a:pt x="330200" y="8336407"/>
                  </a:lnTo>
                  <a:close/>
                  <a:moveTo>
                    <a:pt x="330200" y="8158607"/>
                  </a:moveTo>
                  <a:lnTo>
                    <a:pt x="330200" y="8082407"/>
                  </a:lnTo>
                  <a:lnTo>
                    <a:pt x="355600" y="8082407"/>
                  </a:lnTo>
                  <a:lnTo>
                    <a:pt x="355600" y="8158607"/>
                  </a:lnTo>
                  <a:close/>
                  <a:moveTo>
                    <a:pt x="355600" y="7980807"/>
                  </a:moveTo>
                  <a:lnTo>
                    <a:pt x="355600" y="7904607"/>
                  </a:lnTo>
                  <a:lnTo>
                    <a:pt x="381000" y="7904607"/>
                  </a:lnTo>
                  <a:lnTo>
                    <a:pt x="381000" y="7980807"/>
                  </a:lnTo>
                  <a:close/>
                  <a:moveTo>
                    <a:pt x="381000" y="7803007"/>
                  </a:moveTo>
                  <a:lnTo>
                    <a:pt x="381000" y="7726807"/>
                  </a:lnTo>
                  <a:lnTo>
                    <a:pt x="406400" y="7726807"/>
                  </a:lnTo>
                  <a:lnTo>
                    <a:pt x="406400" y="7803007"/>
                  </a:lnTo>
                  <a:close/>
                  <a:moveTo>
                    <a:pt x="406400" y="7625207"/>
                  </a:moveTo>
                  <a:lnTo>
                    <a:pt x="406400" y="7549007"/>
                  </a:lnTo>
                  <a:lnTo>
                    <a:pt x="431800" y="7549007"/>
                  </a:lnTo>
                  <a:lnTo>
                    <a:pt x="431800" y="7625207"/>
                  </a:lnTo>
                  <a:close/>
                  <a:moveTo>
                    <a:pt x="431800" y="7447407"/>
                  </a:moveTo>
                  <a:lnTo>
                    <a:pt x="431800" y="7371207"/>
                  </a:lnTo>
                  <a:lnTo>
                    <a:pt x="457200" y="7371207"/>
                  </a:lnTo>
                  <a:lnTo>
                    <a:pt x="457200" y="7447407"/>
                  </a:lnTo>
                  <a:close/>
                  <a:moveTo>
                    <a:pt x="457200" y="7269607"/>
                  </a:moveTo>
                  <a:lnTo>
                    <a:pt x="457200" y="7193407"/>
                  </a:lnTo>
                  <a:lnTo>
                    <a:pt x="482600" y="7193407"/>
                  </a:lnTo>
                  <a:lnTo>
                    <a:pt x="482600" y="7269607"/>
                  </a:lnTo>
                  <a:close/>
                  <a:moveTo>
                    <a:pt x="482600" y="7091807"/>
                  </a:moveTo>
                  <a:lnTo>
                    <a:pt x="482600" y="7015607"/>
                  </a:lnTo>
                  <a:lnTo>
                    <a:pt x="508000" y="7015607"/>
                  </a:lnTo>
                  <a:lnTo>
                    <a:pt x="508000" y="7091807"/>
                  </a:lnTo>
                  <a:close/>
                  <a:moveTo>
                    <a:pt x="508000" y="6914007"/>
                  </a:moveTo>
                  <a:lnTo>
                    <a:pt x="508000" y="6837807"/>
                  </a:lnTo>
                  <a:lnTo>
                    <a:pt x="533400" y="6837807"/>
                  </a:lnTo>
                  <a:lnTo>
                    <a:pt x="533400" y="6914007"/>
                  </a:lnTo>
                  <a:close/>
                  <a:moveTo>
                    <a:pt x="533400" y="6736207"/>
                  </a:moveTo>
                  <a:lnTo>
                    <a:pt x="533400" y="6660007"/>
                  </a:lnTo>
                  <a:lnTo>
                    <a:pt x="558800" y="6660007"/>
                  </a:lnTo>
                  <a:lnTo>
                    <a:pt x="558800" y="6736207"/>
                  </a:lnTo>
                  <a:close/>
                  <a:moveTo>
                    <a:pt x="558800" y="6558407"/>
                  </a:moveTo>
                  <a:lnTo>
                    <a:pt x="558800" y="6482207"/>
                  </a:lnTo>
                  <a:lnTo>
                    <a:pt x="584200" y="6482207"/>
                  </a:lnTo>
                  <a:lnTo>
                    <a:pt x="584200" y="6558407"/>
                  </a:lnTo>
                  <a:close/>
                  <a:moveTo>
                    <a:pt x="584200" y="6380607"/>
                  </a:moveTo>
                  <a:lnTo>
                    <a:pt x="584200" y="6304407"/>
                  </a:lnTo>
                  <a:lnTo>
                    <a:pt x="609600" y="6304407"/>
                  </a:lnTo>
                  <a:lnTo>
                    <a:pt x="609600" y="6380607"/>
                  </a:lnTo>
                  <a:close/>
                  <a:moveTo>
                    <a:pt x="609600" y="6202807"/>
                  </a:moveTo>
                  <a:lnTo>
                    <a:pt x="609600" y="6126607"/>
                  </a:lnTo>
                  <a:lnTo>
                    <a:pt x="635000" y="6126607"/>
                  </a:lnTo>
                  <a:lnTo>
                    <a:pt x="635000" y="6202807"/>
                  </a:lnTo>
                  <a:close/>
                  <a:moveTo>
                    <a:pt x="635000" y="6025007"/>
                  </a:moveTo>
                  <a:lnTo>
                    <a:pt x="635000" y="5948807"/>
                  </a:lnTo>
                  <a:lnTo>
                    <a:pt x="660400" y="5948807"/>
                  </a:lnTo>
                  <a:lnTo>
                    <a:pt x="660400" y="6025007"/>
                  </a:lnTo>
                  <a:close/>
                  <a:moveTo>
                    <a:pt x="660400" y="5847207"/>
                  </a:moveTo>
                  <a:lnTo>
                    <a:pt x="660400" y="5771007"/>
                  </a:lnTo>
                  <a:lnTo>
                    <a:pt x="685800" y="5771007"/>
                  </a:lnTo>
                  <a:lnTo>
                    <a:pt x="685800" y="5847207"/>
                  </a:lnTo>
                  <a:close/>
                  <a:moveTo>
                    <a:pt x="685800" y="5669407"/>
                  </a:moveTo>
                  <a:lnTo>
                    <a:pt x="685800" y="5593207"/>
                  </a:lnTo>
                  <a:lnTo>
                    <a:pt x="711200" y="5593207"/>
                  </a:lnTo>
                  <a:lnTo>
                    <a:pt x="711200" y="5669407"/>
                  </a:lnTo>
                  <a:close/>
                  <a:moveTo>
                    <a:pt x="711200" y="5491607"/>
                  </a:moveTo>
                  <a:lnTo>
                    <a:pt x="711200" y="5415407"/>
                  </a:lnTo>
                  <a:lnTo>
                    <a:pt x="736600" y="5415407"/>
                  </a:lnTo>
                  <a:lnTo>
                    <a:pt x="736600" y="5491607"/>
                  </a:lnTo>
                  <a:close/>
                  <a:moveTo>
                    <a:pt x="736600" y="5313807"/>
                  </a:moveTo>
                  <a:lnTo>
                    <a:pt x="736600" y="5296662"/>
                  </a:lnTo>
                  <a:lnTo>
                    <a:pt x="736600" y="5237607"/>
                  </a:lnTo>
                  <a:lnTo>
                    <a:pt x="762000" y="5237607"/>
                  </a:lnTo>
                  <a:lnTo>
                    <a:pt x="762000" y="5296662"/>
                  </a:lnTo>
                  <a:lnTo>
                    <a:pt x="749300" y="5296662"/>
                  </a:lnTo>
                  <a:lnTo>
                    <a:pt x="762000" y="5296662"/>
                  </a:lnTo>
                  <a:lnTo>
                    <a:pt x="762000" y="5313807"/>
                  </a:lnTo>
                  <a:close/>
                  <a:moveTo>
                    <a:pt x="762000" y="5136007"/>
                  </a:moveTo>
                  <a:lnTo>
                    <a:pt x="762000" y="5059807"/>
                  </a:lnTo>
                  <a:lnTo>
                    <a:pt x="787400" y="5059807"/>
                  </a:lnTo>
                  <a:lnTo>
                    <a:pt x="787400" y="5136007"/>
                  </a:lnTo>
                  <a:close/>
                  <a:moveTo>
                    <a:pt x="787400" y="4958207"/>
                  </a:moveTo>
                  <a:lnTo>
                    <a:pt x="787400" y="4882007"/>
                  </a:lnTo>
                  <a:lnTo>
                    <a:pt x="812800" y="4882007"/>
                  </a:lnTo>
                  <a:lnTo>
                    <a:pt x="812800" y="4958207"/>
                  </a:lnTo>
                  <a:close/>
                  <a:moveTo>
                    <a:pt x="812800" y="4780407"/>
                  </a:moveTo>
                  <a:lnTo>
                    <a:pt x="812800" y="4704207"/>
                  </a:lnTo>
                  <a:lnTo>
                    <a:pt x="838200" y="4704207"/>
                  </a:lnTo>
                  <a:lnTo>
                    <a:pt x="838200" y="4780407"/>
                  </a:lnTo>
                  <a:close/>
                  <a:moveTo>
                    <a:pt x="838200" y="4602607"/>
                  </a:moveTo>
                  <a:lnTo>
                    <a:pt x="838200" y="4526407"/>
                  </a:lnTo>
                  <a:lnTo>
                    <a:pt x="863600" y="4526407"/>
                  </a:lnTo>
                  <a:lnTo>
                    <a:pt x="863600" y="4602607"/>
                  </a:lnTo>
                  <a:close/>
                  <a:moveTo>
                    <a:pt x="863600" y="4424807"/>
                  </a:moveTo>
                  <a:lnTo>
                    <a:pt x="863600" y="4348607"/>
                  </a:lnTo>
                  <a:lnTo>
                    <a:pt x="889000" y="4348607"/>
                  </a:lnTo>
                  <a:lnTo>
                    <a:pt x="889000" y="4424807"/>
                  </a:lnTo>
                  <a:close/>
                  <a:moveTo>
                    <a:pt x="889000" y="4247007"/>
                  </a:moveTo>
                  <a:lnTo>
                    <a:pt x="889000" y="4170807"/>
                  </a:lnTo>
                  <a:lnTo>
                    <a:pt x="914400" y="4170807"/>
                  </a:lnTo>
                  <a:lnTo>
                    <a:pt x="914400" y="4247007"/>
                  </a:lnTo>
                  <a:close/>
                  <a:moveTo>
                    <a:pt x="914400" y="4069207"/>
                  </a:moveTo>
                  <a:lnTo>
                    <a:pt x="914400" y="3993007"/>
                  </a:lnTo>
                  <a:lnTo>
                    <a:pt x="939800" y="3993007"/>
                  </a:lnTo>
                  <a:lnTo>
                    <a:pt x="939800" y="4069207"/>
                  </a:lnTo>
                  <a:close/>
                  <a:moveTo>
                    <a:pt x="939800" y="3891407"/>
                  </a:moveTo>
                  <a:lnTo>
                    <a:pt x="939800" y="3815207"/>
                  </a:lnTo>
                  <a:lnTo>
                    <a:pt x="965200" y="3815207"/>
                  </a:lnTo>
                  <a:lnTo>
                    <a:pt x="965200" y="3891407"/>
                  </a:lnTo>
                  <a:close/>
                  <a:moveTo>
                    <a:pt x="965200" y="3713607"/>
                  </a:moveTo>
                  <a:lnTo>
                    <a:pt x="965200" y="3637407"/>
                  </a:lnTo>
                  <a:lnTo>
                    <a:pt x="990600" y="3637407"/>
                  </a:lnTo>
                  <a:lnTo>
                    <a:pt x="990600" y="3713607"/>
                  </a:lnTo>
                  <a:close/>
                  <a:moveTo>
                    <a:pt x="990600" y="3535807"/>
                  </a:moveTo>
                  <a:lnTo>
                    <a:pt x="990600" y="3459607"/>
                  </a:lnTo>
                  <a:lnTo>
                    <a:pt x="1016000" y="3459607"/>
                  </a:lnTo>
                  <a:lnTo>
                    <a:pt x="1016000" y="3535807"/>
                  </a:lnTo>
                  <a:close/>
                  <a:moveTo>
                    <a:pt x="1016000" y="3358007"/>
                  </a:moveTo>
                  <a:lnTo>
                    <a:pt x="1016000" y="3281807"/>
                  </a:lnTo>
                  <a:lnTo>
                    <a:pt x="1041400" y="3281807"/>
                  </a:lnTo>
                  <a:lnTo>
                    <a:pt x="1041400" y="3358007"/>
                  </a:lnTo>
                  <a:close/>
                  <a:moveTo>
                    <a:pt x="1041400" y="3180207"/>
                  </a:moveTo>
                  <a:lnTo>
                    <a:pt x="1041400" y="3104007"/>
                  </a:lnTo>
                  <a:lnTo>
                    <a:pt x="1066800" y="3104007"/>
                  </a:lnTo>
                  <a:lnTo>
                    <a:pt x="1066800" y="3180207"/>
                  </a:lnTo>
                  <a:close/>
                  <a:moveTo>
                    <a:pt x="1066800" y="3002407"/>
                  </a:moveTo>
                  <a:lnTo>
                    <a:pt x="1066800" y="2926207"/>
                  </a:lnTo>
                  <a:lnTo>
                    <a:pt x="1092200" y="2926207"/>
                  </a:lnTo>
                  <a:lnTo>
                    <a:pt x="1092200" y="3002407"/>
                  </a:lnTo>
                  <a:close/>
                  <a:moveTo>
                    <a:pt x="1092200" y="2824607"/>
                  </a:moveTo>
                  <a:lnTo>
                    <a:pt x="1092200" y="2748407"/>
                  </a:lnTo>
                  <a:lnTo>
                    <a:pt x="1117600" y="2748407"/>
                  </a:lnTo>
                  <a:lnTo>
                    <a:pt x="1117600" y="2824607"/>
                  </a:lnTo>
                  <a:close/>
                  <a:moveTo>
                    <a:pt x="1117600" y="2646807"/>
                  </a:moveTo>
                  <a:lnTo>
                    <a:pt x="1117600" y="2570607"/>
                  </a:lnTo>
                  <a:lnTo>
                    <a:pt x="1143000" y="2570607"/>
                  </a:lnTo>
                  <a:lnTo>
                    <a:pt x="1143000" y="2646807"/>
                  </a:lnTo>
                  <a:close/>
                  <a:moveTo>
                    <a:pt x="1143000" y="2469007"/>
                  </a:moveTo>
                  <a:lnTo>
                    <a:pt x="1143000" y="2392807"/>
                  </a:lnTo>
                  <a:lnTo>
                    <a:pt x="1168400" y="2392807"/>
                  </a:lnTo>
                  <a:lnTo>
                    <a:pt x="1168400" y="2469007"/>
                  </a:lnTo>
                  <a:close/>
                  <a:moveTo>
                    <a:pt x="1168400" y="2291207"/>
                  </a:moveTo>
                  <a:lnTo>
                    <a:pt x="1168400" y="2215007"/>
                  </a:lnTo>
                  <a:lnTo>
                    <a:pt x="1193800" y="2215007"/>
                  </a:lnTo>
                  <a:lnTo>
                    <a:pt x="1193800" y="2291207"/>
                  </a:lnTo>
                  <a:close/>
                  <a:moveTo>
                    <a:pt x="1193800" y="2113407"/>
                  </a:moveTo>
                  <a:lnTo>
                    <a:pt x="1193800" y="2037207"/>
                  </a:lnTo>
                  <a:lnTo>
                    <a:pt x="1219200" y="2037207"/>
                  </a:lnTo>
                  <a:lnTo>
                    <a:pt x="1219200" y="2113407"/>
                  </a:lnTo>
                  <a:close/>
                  <a:moveTo>
                    <a:pt x="1219200" y="1935607"/>
                  </a:moveTo>
                  <a:lnTo>
                    <a:pt x="1219200" y="1859407"/>
                  </a:lnTo>
                  <a:lnTo>
                    <a:pt x="1244600" y="1859407"/>
                  </a:lnTo>
                  <a:lnTo>
                    <a:pt x="1244600" y="1935607"/>
                  </a:lnTo>
                  <a:close/>
                  <a:moveTo>
                    <a:pt x="1244600" y="1757807"/>
                  </a:moveTo>
                  <a:lnTo>
                    <a:pt x="1244600" y="1681607"/>
                  </a:lnTo>
                  <a:lnTo>
                    <a:pt x="1270000" y="1681607"/>
                  </a:lnTo>
                  <a:lnTo>
                    <a:pt x="1270000" y="1757807"/>
                  </a:lnTo>
                  <a:close/>
                  <a:moveTo>
                    <a:pt x="1270000" y="1580007"/>
                  </a:moveTo>
                  <a:lnTo>
                    <a:pt x="1270000" y="1503807"/>
                  </a:lnTo>
                  <a:lnTo>
                    <a:pt x="1295400" y="1503807"/>
                  </a:lnTo>
                  <a:lnTo>
                    <a:pt x="1295400" y="1580007"/>
                  </a:lnTo>
                  <a:close/>
                  <a:moveTo>
                    <a:pt x="1295400" y="1402207"/>
                  </a:moveTo>
                  <a:lnTo>
                    <a:pt x="1295400" y="1326007"/>
                  </a:lnTo>
                  <a:lnTo>
                    <a:pt x="1320800" y="1326007"/>
                  </a:lnTo>
                  <a:lnTo>
                    <a:pt x="1320800" y="1402207"/>
                  </a:lnTo>
                  <a:close/>
                  <a:moveTo>
                    <a:pt x="1320800" y="1224407"/>
                  </a:moveTo>
                  <a:lnTo>
                    <a:pt x="1320800" y="1148207"/>
                  </a:lnTo>
                  <a:lnTo>
                    <a:pt x="1346200" y="1148207"/>
                  </a:lnTo>
                  <a:lnTo>
                    <a:pt x="1346200" y="1224407"/>
                  </a:lnTo>
                  <a:close/>
                  <a:moveTo>
                    <a:pt x="1346200" y="1046607"/>
                  </a:moveTo>
                  <a:lnTo>
                    <a:pt x="1346200" y="970407"/>
                  </a:lnTo>
                  <a:lnTo>
                    <a:pt x="1371600" y="970407"/>
                  </a:lnTo>
                  <a:lnTo>
                    <a:pt x="1371600" y="1046607"/>
                  </a:lnTo>
                  <a:close/>
                  <a:moveTo>
                    <a:pt x="1371600" y="868807"/>
                  </a:moveTo>
                  <a:lnTo>
                    <a:pt x="1371600" y="792607"/>
                  </a:lnTo>
                  <a:lnTo>
                    <a:pt x="1397000" y="792607"/>
                  </a:lnTo>
                  <a:lnTo>
                    <a:pt x="1397000" y="868807"/>
                  </a:lnTo>
                  <a:close/>
                  <a:moveTo>
                    <a:pt x="1397000" y="691007"/>
                  </a:moveTo>
                  <a:lnTo>
                    <a:pt x="1397000" y="614807"/>
                  </a:lnTo>
                  <a:lnTo>
                    <a:pt x="1422400" y="614807"/>
                  </a:lnTo>
                  <a:lnTo>
                    <a:pt x="1422400" y="691007"/>
                  </a:lnTo>
                  <a:close/>
                  <a:moveTo>
                    <a:pt x="1422400" y="513207"/>
                  </a:moveTo>
                  <a:lnTo>
                    <a:pt x="1422400" y="437007"/>
                  </a:lnTo>
                  <a:lnTo>
                    <a:pt x="1447800" y="437007"/>
                  </a:lnTo>
                  <a:lnTo>
                    <a:pt x="1447800" y="513207"/>
                  </a:lnTo>
                  <a:close/>
                  <a:moveTo>
                    <a:pt x="1447800" y="335407"/>
                  </a:moveTo>
                  <a:lnTo>
                    <a:pt x="1447800" y="259207"/>
                  </a:lnTo>
                  <a:lnTo>
                    <a:pt x="1473200" y="259207"/>
                  </a:lnTo>
                  <a:lnTo>
                    <a:pt x="1473200" y="335407"/>
                  </a:lnTo>
                  <a:close/>
                  <a:moveTo>
                    <a:pt x="1473200" y="157607"/>
                  </a:moveTo>
                  <a:lnTo>
                    <a:pt x="1473200" y="81407"/>
                  </a:lnTo>
                  <a:lnTo>
                    <a:pt x="1498600" y="81407"/>
                  </a:lnTo>
                  <a:lnTo>
                    <a:pt x="1498600" y="157607"/>
                  </a:lnTo>
                  <a:close/>
                  <a:moveTo>
                    <a:pt x="1511300" y="0"/>
                  </a:moveTo>
                  <a:lnTo>
                    <a:pt x="1511300" y="477139"/>
                  </a:lnTo>
                  <a:lnTo>
                    <a:pt x="1511300" y="464439"/>
                  </a:lnTo>
                  <a:cubicBezTo>
                    <a:pt x="1536954" y="464439"/>
                    <a:pt x="1562481" y="464566"/>
                    <a:pt x="1588008" y="464947"/>
                  </a:cubicBezTo>
                  <a:lnTo>
                    <a:pt x="1587627" y="490347"/>
                  </a:lnTo>
                  <a:cubicBezTo>
                    <a:pt x="1562227" y="489966"/>
                    <a:pt x="1536827" y="489839"/>
                    <a:pt x="1511300" y="48983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944366" y="0"/>
              <a:ext cx="6128639" cy="10209403"/>
            </a:xfrm>
            <a:custGeom>
              <a:avLst/>
              <a:gdLst/>
              <a:ahLst/>
              <a:cxnLst/>
              <a:rect r="r" b="b" t="t" l="l"/>
              <a:pathLst>
                <a:path h="10209403" w="6128639">
                  <a:moveTo>
                    <a:pt x="1530858" y="2921"/>
                  </a:moveTo>
                  <a:cubicBezTo>
                    <a:pt x="1556258" y="3810"/>
                    <a:pt x="1581658" y="4826"/>
                    <a:pt x="1606931" y="5969"/>
                  </a:cubicBezTo>
                  <a:lnTo>
                    <a:pt x="1605788" y="31369"/>
                  </a:lnTo>
                  <a:cubicBezTo>
                    <a:pt x="1580642" y="30226"/>
                    <a:pt x="1555369" y="29210"/>
                    <a:pt x="1530096" y="28321"/>
                  </a:cubicBezTo>
                  <a:close/>
                  <a:moveTo>
                    <a:pt x="1708023" y="37211"/>
                  </a:moveTo>
                  <a:cubicBezTo>
                    <a:pt x="1733423" y="38862"/>
                    <a:pt x="1758823" y="40767"/>
                    <a:pt x="1784223" y="42799"/>
                  </a:cubicBezTo>
                  <a:lnTo>
                    <a:pt x="1782191" y="68072"/>
                  </a:lnTo>
                  <a:cubicBezTo>
                    <a:pt x="1756918" y="66040"/>
                    <a:pt x="1731645" y="64135"/>
                    <a:pt x="1706372" y="62484"/>
                  </a:cubicBezTo>
                  <a:close/>
                  <a:moveTo>
                    <a:pt x="1886204" y="26543"/>
                  </a:moveTo>
                  <a:cubicBezTo>
                    <a:pt x="1911604" y="29083"/>
                    <a:pt x="1937004" y="31877"/>
                    <a:pt x="1962404" y="34671"/>
                  </a:cubicBezTo>
                  <a:lnTo>
                    <a:pt x="1959483" y="59944"/>
                  </a:lnTo>
                  <a:cubicBezTo>
                    <a:pt x="1934337" y="57023"/>
                    <a:pt x="1909064" y="54356"/>
                    <a:pt x="1883664" y="51816"/>
                  </a:cubicBezTo>
                  <a:close/>
                  <a:moveTo>
                    <a:pt x="2060956" y="72517"/>
                  </a:moveTo>
                  <a:cubicBezTo>
                    <a:pt x="2086102" y="75946"/>
                    <a:pt x="2111248" y="79502"/>
                    <a:pt x="2136394" y="83185"/>
                  </a:cubicBezTo>
                  <a:lnTo>
                    <a:pt x="2132711" y="108331"/>
                  </a:lnTo>
                  <a:cubicBezTo>
                    <a:pt x="2107692" y="104648"/>
                    <a:pt x="2082673" y="101092"/>
                    <a:pt x="2057654" y="97663"/>
                  </a:cubicBezTo>
                  <a:close/>
                  <a:moveTo>
                    <a:pt x="2233803" y="124333"/>
                  </a:moveTo>
                  <a:cubicBezTo>
                    <a:pt x="2258949" y="128524"/>
                    <a:pt x="2284095" y="132969"/>
                    <a:pt x="2309114" y="137541"/>
                  </a:cubicBezTo>
                  <a:lnTo>
                    <a:pt x="2304542" y="162560"/>
                  </a:lnTo>
                  <a:cubicBezTo>
                    <a:pt x="2279650" y="157988"/>
                    <a:pt x="2254631" y="153543"/>
                    <a:pt x="2229612" y="149352"/>
                  </a:cubicBezTo>
                  <a:close/>
                  <a:moveTo>
                    <a:pt x="2414524" y="106553"/>
                  </a:moveTo>
                  <a:cubicBezTo>
                    <a:pt x="2439543" y="111633"/>
                    <a:pt x="2464562" y="116967"/>
                    <a:pt x="2489454" y="122428"/>
                  </a:cubicBezTo>
                  <a:lnTo>
                    <a:pt x="2483993" y="147193"/>
                  </a:lnTo>
                  <a:cubicBezTo>
                    <a:pt x="2459228" y="141732"/>
                    <a:pt x="2434336" y="136525"/>
                    <a:pt x="2409444" y="131445"/>
                  </a:cubicBezTo>
                  <a:close/>
                  <a:moveTo>
                    <a:pt x="2583688" y="170053"/>
                  </a:moveTo>
                  <a:cubicBezTo>
                    <a:pt x="2608453" y="176022"/>
                    <a:pt x="2633091" y="182118"/>
                    <a:pt x="2657729" y="188341"/>
                  </a:cubicBezTo>
                  <a:lnTo>
                    <a:pt x="2651506" y="212979"/>
                  </a:lnTo>
                  <a:cubicBezTo>
                    <a:pt x="2626995" y="206756"/>
                    <a:pt x="2602484" y="200660"/>
                    <a:pt x="2577846" y="194818"/>
                  </a:cubicBezTo>
                  <a:close/>
                  <a:moveTo>
                    <a:pt x="2750439" y="239141"/>
                  </a:moveTo>
                  <a:cubicBezTo>
                    <a:pt x="2774950" y="245872"/>
                    <a:pt x="2799461" y="252857"/>
                    <a:pt x="2823972" y="259969"/>
                  </a:cubicBezTo>
                  <a:lnTo>
                    <a:pt x="2816860" y="284353"/>
                  </a:lnTo>
                  <a:cubicBezTo>
                    <a:pt x="2792603" y="277241"/>
                    <a:pt x="2768219" y="270383"/>
                    <a:pt x="2743708" y="263652"/>
                  </a:cubicBezTo>
                  <a:close/>
                  <a:moveTo>
                    <a:pt x="2914523" y="313817"/>
                  </a:moveTo>
                  <a:cubicBezTo>
                    <a:pt x="2938907" y="321437"/>
                    <a:pt x="2963164" y="329184"/>
                    <a:pt x="2987421" y="337185"/>
                  </a:cubicBezTo>
                  <a:lnTo>
                    <a:pt x="2979547" y="361315"/>
                  </a:lnTo>
                  <a:cubicBezTo>
                    <a:pt x="2955417" y="353441"/>
                    <a:pt x="2931287" y="345694"/>
                    <a:pt x="2907031" y="338074"/>
                  </a:cubicBezTo>
                  <a:close/>
                  <a:moveTo>
                    <a:pt x="3076321" y="394081"/>
                  </a:moveTo>
                  <a:cubicBezTo>
                    <a:pt x="3100324" y="402463"/>
                    <a:pt x="3124200" y="411099"/>
                    <a:pt x="3148076" y="419735"/>
                  </a:cubicBezTo>
                  <a:lnTo>
                    <a:pt x="3139313" y="443611"/>
                  </a:lnTo>
                  <a:cubicBezTo>
                    <a:pt x="3115564" y="434975"/>
                    <a:pt x="3091815" y="426339"/>
                    <a:pt x="3067812" y="418084"/>
                  </a:cubicBezTo>
                  <a:close/>
                  <a:moveTo>
                    <a:pt x="3235071" y="479806"/>
                  </a:moveTo>
                  <a:cubicBezTo>
                    <a:pt x="3258820" y="489077"/>
                    <a:pt x="3282442" y="498348"/>
                    <a:pt x="3306064" y="508000"/>
                  </a:cubicBezTo>
                  <a:lnTo>
                    <a:pt x="3296539" y="531495"/>
                  </a:lnTo>
                  <a:cubicBezTo>
                    <a:pt x="3273044" y="521970"/>
                    <a:pt x="3249549" y="512699"/>
                    <a:pt x="3225927" y="503428"/>
                  </a:cubicBezTo>
                  <a:close/>
                  <a:moveTo>
                    <a:pt x="3390900" y="570738"/>
                  </a:moveTo>
                  <a:cubicBezTo>
                    <a:pt x="3414395" y="580771"/>
                    <a:pt x="3437763" y="590931"/>
                    <a:pt x="3461004" y="601345"/>
                  </a:cubicBezTo>
                  <a:lnTo>
                    <a:pt x="3450717" y="624586"/>
                  </a:lnTo>
                  <a:cubicBezTo>
                    <a:pt x="3427603" y="614299"/>
                    <a:pt x="3404362" y="604139"/>
                    <a:pt x="3380994" y="594106"/>
                  </a:cubicBezTo>
                  <a:close/>
                  <a:moveTo>
                    <a:pt x="3543681" y="667004"/>
                  </a:moveTo>
                  <a:cubicBezTo>
                    <a:pt x="3566795" y="677799"/>
                    <a:pt x="3589656" y="688721"/>
                    <a:pt x="3612515" y="699897"/>
                  </a:cubicBezTo>
                  <a:lnTo>
                    <a:pt x="3601466" y="722757"/>
                  </a:lnTo>
                  <a:cubicBezTo>
                    <a:pt x="3578733" y="711708"/>
                    <a:pt x="3555873" y="700786"/>
                    <a:pt x="3532886" y="689991"/>
                  </a:cubicBezTo>
                  <a:close/>
                  <a:moveTo>
                    <a:pt x="3693033" y="768350"/>
                  </a:moveTo>
                  <a:cubicBezTo>
                    <a:pt x="3715766" y="779907"/>
                    <a:pt x="3738245" y="791718"/>
                    <a:pt x="3760851" y="803529"/>
                  </a:cubicBezTo>
                  <a:lnTo>
                    <a:pt x="3749040" y="826008"/>
                  </a:lnTo>
                  <a:cubicBezTo>
                    <a:pt x="3726688" y="814197"/>
                    <a:pt x="3704209" y="802513"/>
                    <a:pt x="3681603" y="790956"/>
                  </a:cubicBezTo>
                  <a:close/>
                  <a:moveTo>
                    <a:pt x="3838956" y="874649"/>
                  </a:moveTo>
                  <a:cubicBezTo>
                    <a:pt x="3861308" y="886968"/>
                    <a:pt x="3883406" y="899541"/>
                    <a:pt x="3905504" y="912114"/>
                  </a:cubicBezTo>
                  <a:lnTo>
                    <a:pt x="3967734" y="718947"/>
                  </a:lnTo>
                  <a:cubicBezTo>
                    <a:pt x="3945763" y="706374"/>
                    <a:pt x="3923665" y="693928"/>
                    <a:pt x="3901440" y="681609"/>
                  </a:cubicBezTo>
                  <a:close/>
                  <a:moveTo>
                    <a:pt x="4055872" y="770509"/>
                  </a:moveTo>
                  <a:cubicBezTo>
                    <a:pt x="4077716" y="783590"/>
                    <a:pt x="4099433" y="796798"/>
                    <a:pt x="4121150" y="810260"/>
                  </a:cubicBezTo>
                  <a:lnTo>
                    <a:pt x="4120134" y="809625"/>
                  </a:lnTo>
                  <a:cubicBezTo>
                    <a:pt x="4098544" y="796290"/>
                    <a:pt x="4076954" y="783082"/>
                    <a:pt x="4055237" y="770128"/>
                  </a:cubicBezTo>
                  <a:close/>
                  <a:moveTo>
                    <a:pt x="4206621" y="864235"/>
                  </a:moveTo>
                  <a:cubicBezTo>
                    <a:pt x="4227957" y="878078"/>
                    <a:pt x="4249293" y="891921"/>
                    <a:pt x="4270502" y="906018"/>
                  </a:cubicBezTo>
                  <a:lnTo>
                    <a:pt x="4256405" y="927100"/>
                  </a:lnTo>
                  <a:cubicBezTo>
                    <a:pt x="4235323" y="913130"/>
                    <a:pt x="4214114" y="899160"/>
                    <a:pt x="4192905" y="885444"/>
                  </a:cubicBezTo>
                  <a:close/>
                  <a:moveTo>
                    <a:pt x="4340987" y="984504"/>
                  </a:moveTo>
                  <a:cubicBezTo>
                    <a:pt x="4361942" y="998982"/>
                    <a:pt x="4382770" y="1013714"/>
                    <a:pt x="4403471" y="1028446"/>
                  </a:cubicBezTo>
                  <a:lnTo>
                    <a:pt x="4388739" y="1049147"/>
                  </a:lnTo>
                  <a:cubicBezTo>
                    <a:pt x="4368165" y="1034415"/>
                    <a:pt x="4347464" y="1019810"/>
                    <a:pt x="4326636" y="1005332"/>
                  </a:cubicBezTo>
                  <a:close/>
                  <a:moveTo>
                    <a:pt x="4471289" y="1109345"/>
                  </a:moveTo>
                  <a:cubicBezTo>
                    <a:pt x="4491736" y="1124585"/>
                    <a:pt x="4512056" y="1139952"/>
                    <a:pt x="4532249" y="1155446"/>
                  </a:cubicBezTo>
                  <a:lnTo>
                    <a:pt x="4516755" y="1175639"/>
                  </a:lnTo>
                  <a:cubicBezTo>
                    <a:pt x="4496689" y="1160272"/>
                    <a:pt x="4476369" y="1144905"/>
                    <a:pt x="4456049" y="1129792"/>
                  </a:cubicBezTo>
                  <a:close/>
                  <a:moveTo>
                    <a:pt x="4653534" y="1154303"/>
                  </a:moveTo>
                  <a:cubicBezTo>
                    <a:pt x="4673473" y="1170178"/>
                    <a:pt x="4693158" y="1186180"/>
                    <a:pt x="4712843" y="1202309"/>
                  </a:cubicBezTo>
                  <a:lnTo>
                    <a:pt x="4696714" y="1221994"/>
                  </a:lnTo>
                  <a:cubicBezTo>
                    <a:pt x="4677156" y="1205865"/>
                    <a:pt x="4657471" y="1189990"/>
                    <a:pt x="4637659" y="1174115"/>
                  </a:cubicBezTo>
                  <a:close/>
                  <a:moveTo>
                    <a:pt x="4775073" y="1287526"/>
                  </a:moveTo>
                  <a:cubicBezTo>
                    <a:pt x="4794377" y="1304036"/>
                    <a:pt x="4813681" y="1320800"/>
                    <a:pt x="4832731" y="1337564"/>
                  </a:cubicBezTo>
                  <a:lnTo>
                    <a:pt x="4815967" y="1356614"/>
                  </a:lnTo>
                  <a:cubicBezTo>
                    <a:pt x="4796917" y="1339850"/>
                    <a:pt x="4777740" y="1323340"/>
                    <a:pt x="4758563" y="1306830"/>
                  </a:cubicBezTo>
                  <a:close/>
                  <a:moveTo>
                    <a:pt x="4892040" y="1424813"/>
                  </a:moveTo>
                  <a:cubicBezTo>
                    <a:pt x="4910836" y="1441958"/>
                    <a:pt x="4929505" y="1459357"/>
                    <a:pt x="4948047" y="1476756"/>
                  </a:cubicBezTo>
                  <a:lnTo>
                    <a:pt x="4930648" y="1495298"/>
                  </a:lnTo>
                  <a:cubicBezTo>
                    <a:pt x="4912233" y="1477899"/>
                    <a:pt x="4893564" y="1460754"/>
                    <a:pt x="4874895" y="1443609"/>
                  </a:cubicBezTo>
                  <a:close/>
                  <a:moveTo>
                    <a:pt x="5004435" y="1566037"/>
                  </a:moveTo>
                  <a:cubicBezTo>
                    <a:pt x="5022596" y="1583817"/>
                    <a:pt x="5040757" y="1601724"/>
                    <a:pt x="5058664" y="1619758"/>
                  </a:cubicBezTo>
                  <a:lnTo>
                    <a:pt x="5040630" y="1637665"/>
                  </a:lnTo>
                  <a:cubicBezTo>
                    <a:pt x="5022723" y="1619758"/>
                    <a:pt x="5004816" y="1601851"/>
                    <a:pt x="4986655" y="1584198"/>
                  </a:cubicBezTo>
                  <a:close/>
                  <a:moveTo>
                    <a:pt x="5112004" y="1710817"/>
                  </a:moveTo>
                  <a:cubicBezTo>
                    <a:pt x="5129657" y="1729232"/>
                    <a:pt x="5147056" y="1747774"/>
                    <a:pt x="5164455" y="1766316"/>
                  </a:cubicBezTo>
                  <a:lnTo>
                    <a:pt x="5145913" y="1783588"/>
                  </a:lnTo>
                  <a:cubicBezTo>
                    <a:pt x="5128641" y="1765046"/>
                    <a:pt x="5111242" y="1746631"/>
                    <a:pt x="5093716" y="1728343"/>
                  </a:cubicBezTo>
                  <a:close/>
                  <a:moveTo>
                    <a:pt x="5214747" y="1859153"/>
                  </a:moveTo>
                  <a:cubicBezTo>
                    <a:pt x="5231765" y="1878076"/>
                    <a:pt x="5248529" y="1897253"/>
                    <a:pt x="5265293" y="1916430"/>
                  </a:cubicBezTo>
                  <a:lnTo>
                    <a:pt x="5246116" y="1933067"/>
                  </a:lnTo>
                  <a:cubicBezTo>
                    <a:pt x="5229479" y="1913890"/>
                    <a:pt x="5212715" y="1894967"/>
                    <a:pt x="5195824" y="1876044"/>
                  </a:cubicBezTo>
                  <a:close/>
                  <a:moveTo>
                    <a:pt x="5312410" y="2010791"/>
                  </a:moveTo>
                  <a:cubicBezTo>
                    <a:pt x="5328793" y="2030349"/>
                    <a:pt x="5344922" y="2049907"/>
                    <a:pt x="5361051" y="2069719"/>
                  </a:cubicBezTo>
                  <a:lnTo>
                    <a:pt x="5341366" y="2085721"/>
                  </a:lnTo>
                  <a:cubicBezTo>
                    <a:pt x="5325364" y="2066036"/>
                    <a:pt x="5309235" y="2046478"/>
                    <a:pt x="5292979" y="2027047"/>
                  </a:cubicBezTo>
                  <a:close/>
                  <a:moveTo>
                    <a:pt x="5404993" y="2165604"/>
                  </a:moveTo>
                  <a:cubicBezTo>
                    <a:pt x="5420614" y="2185670"/>
                    <a:pt x="5436235" y="2205863"/>
                    <a:pt x="5451602" y="2226183"/>
                  </a:cubicBezTo>
                  <a:lnTo>
                    <a:pt x="5431409" y="2241550"/>
                  </a:lnTo>
                  <a:cubicBezTo>
                    <a:pt x="5416042" y="2221357"/>
                    <a:pt x="5400675" y="2201291"/>
                    <a:pt x="5385054" y="2181352"/>
                  </a:cubicBezTo>
                  <a:close/>
                  <a:moveTo>
                    <a:pt x="5492369" y="2323592"/>
                  </a:moveTo>
                  <a:cubicBezTo>
                    <a:pt x="5507355" y="2344166"/>
                    <a:pt x="5522214" y="2364867"/>
                    <a:pt x="5536946" y="2385695"/>
                  </a:cubicBezTo>
                  <a:lnTo>
                    <a:pt x="5516245" y="2400300"/>
                  </a:lnTo>
                  <a:cubicBezTo>
                    <a:pt x="5501640" y="2379599"/>
                    <a:pt x="5486908" y="2359025"/>
                    <a:pt x="5471922" y="2338578"/>
                  </a:cubicBezTo>
                  <a:close/>
                  <a:moveTo>
                    <a:pt x="5574411" y="2484374"/>
                  </a:moveTo>
                  <a:cubicBezTo>
                    <a:pt x="5588635" y="2505456"/>
                    <a:pt x="5602859" y="2526538"/>
                    <a:pt x="5616829" y="2547874"/>
                  </a:cubicBezTo>
                  <a:lnTo>
                    <a:pt x="5595620" y="2561844"/>
                  </a:lnTo>
                  <a:cubicBezTo>
                    <a:pt x="5581650" y="2540635"/>
                    <a:pt x="5567680" y="2519553"/>
                    <a:pt x="5553456" y="2498725"/>
                  </a:cubicBezTo>
                  <a:close/>
                  <a:moveTo>
                    <a:pt x="5650992" y="2647823"/>
                  </a:moveTo>
                  <a:cubicBezTo>
                    <a:pt x="5664581" y="2669413"/>
                    <a:pt x="5678043" y="2691003"/>
                    <a:pt x="5691251" y="2712720"/>
                  </a:cubicBezTo>
                  <a:lnTo>
                    <a:pt x="5669534" y="2725928"/>
                  </a:lnTo>
                  <a:cubicBezTo>
                    <a:pt x="5656326" y="2704338"/>
                    <a:pt x="5642991" y="2682748"/>
                    <a:pt x="5629402" y="2661285"/>
                  </a:cubicBezTo>
                  <a:close/>
                  <a:moveTo>
                    <a:pt x="5721858" y="2813558"/>
                  </a:moveTo>
                  <a:cubicBezTo>
                    <a:pt x="5734685" y="2835529"/>
                    <a:pt x="5747385" y="2857627"/>
                    <a:pt x="5759958" y="2879725"/>
                  </a:cubicBezTo>
                  <a:lnTo>
                    <a:pt x="5737860" y="2892171"/>
                  </a:lnTo>
                  <a:cubicBezTo>
                    <a:pt x="5725414" y="2870073"/>
                    <a:pt x="5712714" y="2848102"/>
                    <a:pt x="5700014" y="2826258"/>
                  </a:cubicBezTo>
                  <a:close/>
                  <a:moveTo>
                    <a:pt x="5787390" y="2981706"/>
                  </a:moveTo>
                  <a:cubicBezTo>
                    <a:pt x="5799455" y="3004058"/>
                    <a:pt x="5811393" y="3026537"/>
                    <a:pt x="5823204" y="3049143"/>
                  </a:cubicBezTo>
                  <a:lnTo>
                    <a:pt x="5800725" y="3060827"/>
                  </a:lnTo>
                  <a:cubicBezTo>
                    <a:pt x="5789041" y="3038348"/>
                    <a:pt x="5777103" y="3015996"/>
                    <a:pt x="5765165" y="2993771"/>
                  </a:cubicBezTo>
                  <a:close/>
                  <a:moveTo>
                    <a:pt x="5847207" y="3151886"/>
                  </a:moveTo>
                  <a:cubicBezTo>
                    <a:pt x="5858510" y="3174746"/>
                    <a:pt x="5869686" y="3197606"/>
                    <a:pt x="5880735" y="3220593"/>
                  </a:cubicBezTo>
                  <a:lnTo>
                    <a:pt x="5857875" y="3231515"/>
                  </a:lnTo>
                  <a:cubicBezTo>
                    <a:pt x="5846953" y="3208655"/>
                    <a:pt x="5835777" y="3185795"/>
                    <a:pt x="5824474" y="3163189"/>
                  </a:cubicBezTo>
                  <a:close/>
                  <a:moveTo>
                    <a:pt x="5901055" y="3324098"/>
                  </a:moveTo>
                  <a:cubicBezTo>
                    <a:pt x="5911596" y="3347212"/>
                    <a:pt x="5922010" y="3370453"/>
                    <a:pt x="5932170" y="3393821"/>
                  </a:cubicBezTo>
                  <a:lnTo>
                    <a:pt x="5908929" y="3403981"/>
                  </a:lnTo>
                  <a:cubicBezTo>
                    <a:pt x="5898769" y="3380740"/>
                    <a:pt x="5888355" y="3357626"/>
                    <a:pt x="5877941" y="3334512"/>
                  </a:cubicBezTo>
                  <a:close/>
                  <a:moveTo>
                    <a:pt x="5949061" y="3497961"/>
                  </a:moveTo>
                  <a:cubicBezTo>
                    <a:pt x="5958840" y="3521456"/>
                    <a:pt x="5968365" y="3544951"/>
                    <a:pt x="5977763" y="3568700"/>
                  </a:cubicBezTo>
                  <a:lnTo>
                    <a:pt x="5954141" y="3578098"/>
                  </a:lnTo>
                  <a:cubicBezTo>
                    <a:pt x="5944743" y="3554603"/>
                    <a:pt x="5935218" y="3531108"/>
                    <a:pt x="5925566" y="3507740"/>
                  </a:cubicBezTo>
                  <a:close/>
                  <a:moveTo>
                    <a:pt x="5991098" y="3673475"/>
                  </a:moveTo>
                  <a:cubicBezTo>
                    <a:pt x="6000115" y="3697351"/>
                    <a:pt x="6008878" y="3721227"/>
                    <a:pt x="6017514" y="3745230"/>
                  </a:cubicBezTo>
                  <a:lnTo>
                    <a:pt x="5993638" y="3753866"/>
                  </a:lnTo>
                  <a:cubicBezTo>
                    <a:pt x="5985002" y="3729990"/>
                    <a:pt x="5976366" y="3706241"/>
                    <a:pt x="5967349" y="3682492"/>
                  </a:cubicBezTo>
                  <a:close/>
                  <a:moveTo>
                    <a:pt x="6027293" y="3850259"/>
                  </a:moveTo>
                  <a:cubicBezTo>
                    <a:pt x="6035421" y="3874389"/>
                    <a:pt x="6043422" y="3898519"/>
                    <a:pt x="6051296" y="3922903"/>
                  </a:cubicBezTo>
                  <a:lnTo>
                    <a:pt x="6027166" y="3930650"/>
                  </a:lnTo>
                  <a:cubicBezTo>
                    <a:pt x="6019419" y="3906520"/>
                    <a:pt x="6011418" y="3882390"/>
                    <a:pt x="6003290" y="3858387"/>
                  </a:cubicBezTo>
                  <a:close/>
                  <a:moveTo>
                    <a:pt x="6057519" y="4028186"/>
                  </a:moveTo>
                  <a:cubicBezTo>
                    <a:pt x="6064885" y="4052570"/>
                    <a:pt x="6071997" y="4076954"/>
                    <a:pt x="6078982" y="4101465"/>
                  </a:cubicBezTo>
                  <a:lnTo>
                    <a:pt x="6054598" y="4108450"/>
                  </a:lnTo>
                  <a:cubicBezTo>
                    <a:pt x="6047613" y="4084066"/>
                    <a:pt x="6040501" y="4059809"/>
                    <a:pt x="6033262" y="4035552"/>
                  </a:cubicBezTo>
                  <a:close/>
                  <a:moveTo>
                    <a:pt x="6081649" y="4207129"/>
                  </a:moveTo>
                  <a:cubicBezTo>
                    <a:pt x="6088126" y="4231767"/>
                    <a:pt x="6094476" y="4256405"/>
                    <a:pt x="6100572" y="4281043"/>
                  </a:cubicBezTo>
                  <a:lnTo>
                    <a:pt x="6075934" y="4287139"/>
                  </a:lnTo>
                  <a:cubicBezTo>
                    <a:pt x="6069838" y="4262501"/>
                    <a:pt x="6063488" y="4237990"/>
                    <a:pt x="6057138" y="4213479"/>
                  </a:cubicBezTo>
                  <a:close/>
                  <a:moveTo>
                    <a:pt x="6099683" y="4386453"/>
                  </a:moveTo>
                  <a:cubicBezTo>
                    <a:pt x="6105398" y="4411345"/>
                    <a:pt x="6110859" y="4436237"/>
                    <a:pt x="6116193" y="4461129"/>
                  </a:cubicBezTo>
                  <a:lnTo>
                    <a:pt x="6091301" y="4466463"/>
                  </a:lnTo>
                  <a:cubicBezTo>
                    <a:pt x="6085967" y="4441571"/>
                    <a:pt x="6080506" y="4416806"/>
                    <a:pt x="6074918" y="4392168"/>
                  </a:cubicBezTo>
                  <a:close/>
                  <a:moveTo>
                    <a:pt x="6111621" y="4566666"/>
                  </a:moveTo>
                  <a:cubicBezTo>
                    <a:pt x="6116447" y="4591558"/>
                    <a:pt x="6121019" y="4616577"/>
                    <a:pt x="6125464" y="4641723"/>
                  </a:cubicBezTo>
                  <a:lnTo>
                    <a:pt x="6100445" y="4646168"/>
                  </a:lnTo>
                  <a:cubicBezTo>
                    <a:pt x="6096000" y="4621276"/>
                    <a:pt x="6091428" y="4596384"/>
                    <a:pt x="6086602" y="4571492"/>
                  </a:cubicBezTo>
                  <a:close/>
                  <a:moveTo>
                    <a:pt x="6117336" y="4747133"/>
                  </a:moveTo>
                  <a:cubicBezTo>
                    <a:pt x="6121273" y="4772279"/>
                    <a:pt x="6125083" y="4797425"/>
                    <a:pt x="6128639" y="4822571"/>
                  </a:cubicBezTo>
                  <a:lnTo>
                    <a:pt x="6103493" y="4826127"/>
                  </a:lnTo>
                  <a:cubicBezTo>
                    <a:pt x="6099937" y="4800981"/>
                    <a:pt x="6096127" y="4775962"/>
                    <a:pt x="6092190" y="4751070"/>
                  </a:cubicBezTo>
                  <a:close/>
                  <a:moveTo>
                    <a:pt x="6116955" y="4927346"/>
                  </a:moveTo>
                  <a:cubicBezTo>
                    <a:pt x="6120130" y="4952619"/>
                    <a:pt x="6123051" y="4978019"/>
                    <a:pt x="6125845" y="5003419"/>
                  </a:cubicBezTo>
                  <a:lnTo>
                    <a:pt x="6100572" y="5006213"/>
                  </a:lnTo>
                  <a:cubicBezTo>
                    <a:pt x="6097778" y="4980940"/>
                    <a:pt x="6094857" y="4955667"/>
                    <a:pt x="6091809" y="4930521"/>
                  </a:cubicBezTo>
                  <a:close/>
                  <a:moveTo>
                    <a:pt x="6110732" y="5107813"/>
                  </a:moveTo>
                  <a:cubicBezTo>
                    <a:pt x="6113018" y="5133086"/>
                    <a:pt x="6115050" y="5158486"/>
                    <a:pt x="6116955" y="5183886"/>
                  </a:cubicBezTo>
                  <a:lnTo>
                    <a:pt x="6091682" y="5185791"/>
                  </a:lnTo>
                  <a:cubicBezTo>
                    <a:pt x="6089777" y="5160518"/>
                    <a:pt x="6087745" y="5135245"/>
                    <a:pt x="6085459" y="5110099"/>
                  </a:cubicBezTo>
                  <a:close/>
                  <a:moveTo>
                    <a:pt x="6098413" y="5287899"/>
                  </a:moveTo>
                  <a:cubicBezTo>
                    <a:pt x="6099810" y="5313299"/>
                    <a:pt x="6101080" y="5338699"/>
                    <a:pt x="6102096" y="5364099"/>
                  </a:cubicBezTo>
                  <a:lnTo>
                    <a:pt x="6076696" y="5365115"/>
                  </a:lnTo>
                  <a:cubicBezTo>
                    <a:pt x="6075680" y="5339842"/>
                    <a:pt x="6074410" y="5314569"/>
                    <a:pt x="6073013" y="5289296"/>
                  </a:cubicBezTo>
                  <a:close/>
                  <a:moveTo>
                    <a:pt x="6079998" y="5467096"/>
                  </a:moveTo>
                  <a:cubicBezTo>
                    <a:pt x="6080633" y="5492623"/>
                    <a:pt x="6081014" y="5518023"/>
                    <a:pt x="6081141" y="5543677"/>
                  </a:cubicBezTo>
                  <a:lnTo>
                    <a:pt x="6055741" y="5543931"/>
                  </a:lnTo>
                  <a:cubicBezTo>
                    <a:pt x="6055487" y="5518531"/>
                    <a:pt x="6055106" y="5493131"/>
                    <a:pt x="6054598" y="5467731"/>
                  </a:cubicBezTo>
                  <a:close/>
                  <a:moveTo>
                    <a:pt x="6055741" y="5646547"/>
                  </a:moveTo>
                  <a:cubicBezTo>
                    <a:pt x="6055487" y="5672074"/>
                    <a:pt x="6054979" y="5697601"/>
                    <a:pt x="6054471" y="5723001"/>
                  </a:cubicBezTo>
                  <a:lnTo>
                    <a:pt x="6029071" y="5722366"/>
                  </a:lnTo>
                  <a:cubicBezTo>
                    <a:pt x="6029706" y="5697093"/>
                    <a:pt x="6030087" y="5671693"/>
                    <a:pt x="6030341" y="5646166"/>
                  </a:cubicBezTo>
                  <a:close/>
                  <a:moveTo>
                    <a:pt x="6025515" y="5824220"/>
                  </a:moveTo>
                  <a:cubicBezTo>
                    <a:pt x="6024372" y="5849747"/>
                    <a:pt x="6023102" y="5875147"/>
                    <a:pt x="6021705" y="5900420"/>
                  </a:cubicBezTo>
                  <a:lnTo>
                    <a:pt x="5996305" y="5898896"/>
                  </a:lnTo>
                  <a:cubicBezTo>
                    <a:pt x="5997702" y="5873623"/>
                    <a:pt x="5999099" y="5848350"/>
                    <a:pt x="6000115" y="5822950"/>
                  </a:cubicBezTo>
                  <a:close/>
                  <a:moveTo>
                    <a:pt x="5989447" y="6001004"/>
                  </a:moveTo>
                  <a:cubicBezTo>
                    <a:pt x="5987542" y="6026404"/>
                    <a:pt x="5985383" y="6051677"/>
                    <a:pt x="5983097" y="6076950"/>
                  </a:cubicBezTo>
                  <a:lnTo>
                    <a:pt x="5957824" y="6074664"/>
                  </a:lnTo>
                  <a:cubicBezTo>
                    <a:pt x="5960110" y="6049518"/>
                    <a:pt x="5962269" y="6024245"/>
                    <a:pt x="5964174" y="5999099"/>
                  </a:cubicBezTo>
                  <a:close/>
                  <a:moveTo>
                    <a:pt x="5947537" y="6176391"/>
                  </a:moveTo>
                  <a:cubicBezTo>
                    <a:pt x="5944743" y="6201791"/>
                    <a:pt x="5941695" y="6227064"/>
                    <a:pt x="5938520" y="6252337"/>
                  </a:cubicBezTo>
                  <a:lnTo>
                    <a:pt x="5913374" y="6249162"/>
                  </a:lnTo>
                  <a:cubicBezTo>
                    <a:pt x="5916549" y="6224016"/>
                    <a:pt x="5919470" y="6198870"/>
                    <a:pt x="5922264" y="6173597"/>
                  </a:cubicBezTo>
                  <a:close/>
                  <a:moveTo>
                    <a:pt x="5899658" y="6350381"/>
                  </a:moveTo>
                  <a:cubicBezTo>
                    <a:pt x="5895975" y="6375654"/>
                    <a:pt x="5892165" y="6400800"/>
                    <a:pt x="5888228" y="6425819"/>
                  </a:cubicBezTo>
                  <a:lnTo>
                    <a:pt x="5863209" y="6421755"/>
                  </a:lnTo>
                  <a:cubicBezTo>
                    <a:pt x="5867146" y="6396736"/>
                    <a:pt x="5870956" y="6371717"/>
                    <a:pt x="5874639" y="6346698"/>
                  </a:cubicBezTo>
                  <a:close/>
                  <a:moveTo>
                    <a:pt x="5846064" y="6522720"/>
                  </a:moveTo>
                  <a:cubicBezTo>
                    <a:pt x="5841619" y="6547739"/>
                    <a:pt x="5836920" y="6572758"/>
                    <a:pt x="5832094" y="6597650"/>
                  </a:cubicBezTo>
                  <a:lnTo>
                    <a:pt x="5807202" y="6592824"/>
                  </a:lnTo>
                  <a:cubicBezTo>
                    <a:pt x="5812028" y="6568059"/>
                    <a:pt x="5816727" y="6543167"/>
                    <a:pt x="5821172" y="6518148"/>
                  </a:cubicBezTo>
                  <a:close/>
                  <a:moveTo>
                    <a:pt x="5786755" y="6692900"/>
                  </a:moveTo>
                  <a:cubicBezTo>
                    <a:pt x="5781421" y="6717792"/>
                    <a:pt x="5775833" y="6742684"/>
                    <a:pt x="5770118" y="6767576"/>
                  </a:cubicBezTo>
                  <a:lnTo>
                    <a:pt x="5745353" y="6761861"/>
                  </a:lnTo>
                  <a:cubicBezTo>
                    <a:pt x="5751068" y="6737223"/>
                    <a:pt x="5756529" y="6712458"/>
                    <a:pt x="5761863" y="6687566"/>
                  </a:cubicBezTo>
                  <a:close/>
                  <a:moveTo>
                    <a:pt x="5721477" y="6861175"/>
                  </a:moveTo>
                  <a:cubicBezTo>
                    <a:pt x="5715254" y="6885940"/>
                    <a:pt x="5708904" y="6910578"/>
                    <a:pt x="5702427" y="6935089"/>
                  </a:cubicBezTo>
                  <a:lnTo>
                    <a:pt x="5677916" y="6928612"/>
                  </a:lnTo>
                  <a:cubicBezTo>
                    <a:pt x="5684393" y="6904101"/>
                    <a:pt x="5690743" y="6879590"/>
                    <a:pt x="5696966" y="6854952"/>
                  </a:cubicBezTo>
                  <a:close/>
                  <a:moveTo>
                    <a:pt x="5650738" y="7027164"/>
                  </a:moveTo>
                  <a:cubicBezTo>
                    <a:pt x="5643753" y="7051675"/>
                    <a:pt x="5636514" y="7076059"/>
                    <a:pt x="5629148" y="7100316"/>
                  </a:cubicBezTo>
                  <a:lnTo>
                    <a:pt x="5604891" y="7092950"/>
                  </a:lnTo>
                  <a:cubicBezTo>
                    <a:pt x="5612257" y="7068693"/>
                    <a:pt x="5619369" y="7044436"/>
                    <a:pt x="5626354" y="7020179"/>
                  </a:cubicBezTo>
                  <a:close/>
                  <a:moveTo>
                    <a:pt x="5574411" y="7190613"/>
                  </a:moveTo>
                  <a:cubicBezTo>
                    <a:pt x="5566537" y="7214870"/>
                    <a:pt x="5558536" y="7239000"/>
                    <a:pt x="5550281" y="7263130"/>
                  </a:cubicBezTo>
                  <a:lnTo>
                    <a:pt x="5526278" y="7255002"/>
                  </a:lnTo>
                  <a:cubicBezTo>
                    <a:pt x="5534406" y="7230999"/>
                    <a:pt x="5542407" y="7206996"/>
                    <a:pt x="5550281" y="7182866"/>
                  </a:cubicBezTo>
                  <a:close/>
                  <a:moveTo>
                    <a:pt x="5492496" y="7351395"/>
                  </a:moveTo>
                  <a:cubicBezTo>
                    <a:pt x="5483860" y="7375398"/>
                    <a:pt x="5474970" y="7399274"/>
                    <a:pt x="5465953" y="7423023"/>
                  </a:cubicBezTo>
                  <a:lnTo>
                    <a:pt x="5442204" y="7414006"/>
                  </a:lnTo>
                  <a:cubicBezTo>
                    <a:pt x="5451221" y="7390257"/>
                    <a:pt x="5459984" y="7366508"/>
                    <a:pt x="5468620" y="7342632"/>
                  </a:cubicBezTo>
                  <a:close/>
                  <a:moveTo>
                    <a:pt x="5405120" y="7509256"/>
                  </a:moveTo>
                  <a:cubicBezTo>
                    <a:pt x="5395722" y="7532878"/>
                    <a:pt x="5386070" y="7556373"/>
                    <a:pt x="5376291" y="7579868"/>
                  </a:cubicBezTo>
                  <a:lnTo>
                    <a:pt x="5352796" y="7570089"/>
                  </a:lnTo>
                  <a:cubicBezTo>
                    <a:pt x="5362575" y="7546721"/>
                    <a:pt x="5372100" y="7523353"/>
                    <a:pt x="5381498" y="7499858"/>
                  </a:cubicBezTo>
                  <a:close/>
                  <a:moveTo>
                    <a:pt x="5312410" y="7664069"/>
                  </a:moveTo>
                  <a:cubicBezTo>
                    <a:pt x="5302123" y="7687437"/>
                    <a:pt x="5291709" y="7710678"/>
                    <a:pt x="5281168" y="7733792"/>
                  </a:cubicBezTo>
                  <a:lnTo>
                    <a:pt x="5258054" y="7723251"/>
                  </a:lnTo>
                  <a:cubicBezTo>
                    <a:pt x="5268595" y="7700264"/>
                    <a:pt x="5279009" y="7677150"/>
                    <a:pt x="5289169" y="7653909"/>
                  </a:cubicBezTo>
                  <a:close/>
                  <a:moveTo>
                    <a:pt x="5214620" y="7815707"/>
                  </a:moveTo>
                  <a:cubicBezTo>
                    <a:pt x="5203571" y="7838694"/>
                    <a:pt x="5192395" y="7861554"/>
                    <a:pt x="5180965" y="7884414"/>
                  </a:cubicBezTo>
                  <a:lnTo>
                    <a:pt x="5158232" y="7873111"/>
                  </a:lnTo>
                  <a:cubicBezTo>
                    <a:pt x="5169535" y="7850378"/>
                    <a:pt x="5180711" y="7827645"/>
                    <a:pt x="5191760" y="7804785"/>
                  </a:cubicBezTo>
                  <a:close/>
                  <a:moveTo>
                    <a:pt x="5111750" y="7964170"/>
                  </a:moveTo>
                  <a:cubicBezTo>
                    <a:pt x="5099939" y="7986776"/>
                    <a:pt x="5088001" y="8009128"/>
                    <a:pt x="5075809" y="8031480"/>
                  </a:cubicBezTo>
                  <a:lnTo>
                    <a:pt x="5053457" y="8019415"/>
                  </a:lnTo>
                  <a:cubicBezTo>
                    <a:pt x="5065522" y="7997190"/>
                    <a:pt x="5077460" y="7974838"/>
                    <a:pt x="5089144" y="7952359"/>
                  </a:cubicBezTo>
                  <a:close/>
                  <a:moveTo>
                    <a:pt x="5003800" y="8108823"/>
                  </a:moveTo>
                  <a:cubicBezTo>
                    <a:pt x="4991227" y="8130921"/>
                    <a:pt x="4978527" y="8153019"/>
                    <a:pt x="4965573" y="8174990"/>
                  </a:cubicBezTo>
                  <a:lnTo>
                    <a:pt x="4943602" y="8162163"/>
                  </a:lnTo>
                  <a:cubicBezTo>
                    <a:pt x="4956429" y="8140319"/>
                    <a:pt x="4969129" y="8118348"/>
                    <a:pt x="4981575" y="8096377"/>
                  </a:cubicBezTo>
                  <a:close/>
                  <a:moveTo>
                    <a:pt x="4891024" y="8249793"/>
                  </a:moveTo>
                  <a:cubicBezTo>
                    <a:pt x="4877689" y="8271510"/>
                    <a:pt x="4864227" y="8293100"/>
                    <a:pt x="4850638" y="8314690"/>
                  </a:cubicBezTo>
                  <a:lnTo>
                    <a:pt x="4829175" y="8301101"/>
                  </a:lnTo>
                  <a:cubicBezTo>
                    <a:pt x="4842764" y="8279638"/>
                    <a:pt x="4856099" y="8258175"/>
                    <a:pt x="4869434" y="8236585"/>
                  </a:cubicBezTo>
                  <a:close/>
                  <a:moveTo>
                    <a:pt x="4773803" y="8386953"/>
                  </a:moveTo>
                  <a:cubicBezTo>
                    <a:pt x="4759833" y="8408162"/>
                    <a:pt x="4745609" y="8429371"/>
                    <a:pt x="4731258" y="8450326"/>
                  </a:cubicBezTo>
                  <a:lnTo>
                    <a:pt x="4710303" y="8435975"/>
                  </a:lnTo>
                  <a:cubicBezTo>
                    <a:pt x="4724527" y="8415020"/>
                    <a:pt x="4738624" y="8394065"/>
                    <a:pt x="4752594" y="8372856"/>
                  </a:cubicBezTo>
                  <a:close/>
                  <a:moveTo>
                    <a:pt x="4651883" y="8519922"/>
                  </a:moveTo>
                  <a:cubicBezTo>
                    <a:pt x="4637151" y="8540750"/>
                    <a:pt x="4622292" y="8561324"/>
                    <a:pt x="4607306" y="8581898"/>
                  </a:cubicBezTo>
                  <a:lnTo>
                    <a:pt x="4586859" y="8566912"/>
                  </a:lnTo>
                  <a:cubicBezTo>
                    <a:pt x="4601845" y="8546465"/>
                    <a:pt x="4616577" y="8525891"/>
                    <a:pt x="4631309" y="8505190"/>
                  </a:cubicBezTo>
                  <a:close/>
                  <a:moveTo>
                    <a:pt x="4525772" y="8648827"/>
                  </a:moveTo>
                  <a:cubicBezTo>
                    <a:pt x="4510405" y="8669147"/>
                    <a:pt x="4494784" y="8689213"/>
                    <a:pt x="4479036" y="8709279"/>
                  </a:cubicBezTo>
                  <a:lnTo>
                    <a:pt x="4459097" y="8693658"/>
                  </a:lnTo>
                  <a:cubicBezTo>
                    <a:pt x="4474718" y="8673719"/>
                    <a:pt x="4490212" y="8653653"/>
                    <a:pt x="4505579" y="8633460"/>
                  </a:cubicBezTo>
                  <a:close/>
                  <a:moveTo>
                    <a:pt x="4395343" y="8773414"/>
                  </a:moveTo>
                  <a:cubicBezTo>
                    <a:pt x="4379214" y="8793099"/>
                    <a:pt x="4363085" y="8812784"/>
                    <a:pt x="4346702" y="8832215"/>
                  </a:cubicBezTo>
                  <a:lnTo>
                    <a:pt x="4327271" y="8815832"/>
                  </a:lnTo>
                  <a:cubicBezTo>
                    <a:pt x="4343527" y="8796401"/>
                    <a:pt x="4359656" y="8776843"/>
                    <a:pt x="4375785" y="8757285"/>
                  </a:cubicBezTo>
                  <a:close/>
                  <a:moveTo>
                    <a:pt x="4260850" y="8893556"/>
                  </a:moveTo>
                  <a:cubicBezTo>
                    <a:pt x="4244086" y="8912733"/>
                    <a:pt x="4227195" y="8931783"/>
                    <a:pt x="4210177" y="8950706"/>
                  </a:cubicBezTo>
                  <a:lnTo>
                    <a:pt x="4191254" y="8933688"/>
                  </a:lnTo>
                  <a:cubicBezTo>
                    <a:pt x="4208145" y="8914892"/>
                    <a:pt x="4225036" y="8895842"/>
                    <a:pt x="4241673" y="8876792"/>
                  </a:cubicBezTo>
                  <a:close/>
                  <a:moveTo>
                    <a:pt x="4122293" y="9009126"/>
                  </a:moveTo>
                  <a:cubicBezTo>
                    <a:pt x="4104894" y="9027795"/>
                    <a:pt x="4087368" y="9046210"/>
                    <a:pt x="4069842" y="9064625"/>
                  </a:cubicBezTo>
                  <a:lnTo>
                    <a:pt x="4051554" y="9046972"/>
                  </a:lnTo>
                  <a:cubicBezTo>
                    <a:pt x="4069080" y="9028684"/>
                    <a:pt x="4086479" y="9010269"/>
                    <a:pt x="4103878" y="8991727"/>
                  </a:cubicBezTo>
                  <a:close/>
                  <a:moveTo>
                    <a:pt x="3980180" y="9119997"/>
                  </a:moveTo>
                  <a:cubicBezTo>
                    <a:pt x="3962146" y="9138031"/>
                    <a:pt x="3944112" y="9155938"/>
                    <a:pt x="3925824" y="9173718"/>
                  </a:cubicBezTo>
                  <a:lnTo>
                    <a:pt x="3908044" y="9155557"/>
                  </a:lnTo>
                  <a:cubicBezTo>
                    <a:pt x="3926205" y="9137904"/>
                    <a:pt x="3944239" y="9120124"/>
                    <a:pt x="3962146" y="9102090"/>
                  </a:cubicBezTo>
                  <a:close/>
                  <a:moveTo>
                    <a:pt x="3834130" y="9226169"/>
                  </a:moveTo>
                  <a:cubicBezTo>
                    <a:pt x="3815588" y="9243568"/>
                    <a:pt x="3796792" y="9260840"/>
                    <a:pt x="3777996" y="9277985"/>
                  </a:cubicBezTo>
                  <a:lnTo>
                    <a:pt x="3760851" y="9259189"/>
                  </a:lnTo>
                  <a:cubicBezTo>
                    <a:pt x="3779647" y="9242171"/>
                    <a:pt x="3798189" y="9224899"/>
                    <a:pt x="3816731" y="9207627"/>
                  </a:cubicBezTo>
                  <a:close/>
                  <a:moveTo>
                    <a:pt x="3684651" y="9327261"/>
                  </a:moveTo>
                  <a:cubicBezTo>
                    <a:pt x="3665474" y="9344025"/>
                    <a:pt x="3646297" y="9360662"/>
                    <a:pt x="3626866" y="9377172"/>
                  </a:cubicBezTo>
                  <a:lnTo>
                    <a:pt x="3610356" y="9357868"/>
                  </a:lnTo>
                  <a:cubicBezTo>
                    <a:pt x="3629660" y="9341485"/>
                    <a:pt x="3648837" y="9324848"/>
                    <a:pt x="3667887" y="9308211"/>
                  </a:cubicBezTo>
                  <a:close/>
                  <a:moveTo>
                    <a:pt x="3531870" y="9423400"/>
                  </a:moveTo>
                  <a:cubicBezTo>
                    <a:pt x="3512185" y="9439529"/>
                    <a:pt x="3492373" y="9455531"/>
                    <a:pt x="3472434" y="9471406"/>
                  </a:cubicBezTo>
                  <a:lnTo>
                    <a:pt x="3456686" y="9451467"/>
                  </a:lnTo>
                  <a:cubicBezTo>
                    <a:pt x="3476498" y="9435719"/>
                    <a:pt x="3496183" y="9419844"/>
                    <a:pt x="3515868" y="9403715"/>
                  </a:cubicBezTo>
                  <a:close/>
                  <a:moveTo>
                    <a:pt x="3376168" y="9514332"/>
                  </a:moveTo>
                  <a:cubicBezTo>
                    <a:pt x="3355975" y="9529826"/>
                    <a:pt x="3335655" y="9545066"/>
                    <a:pt x="3315208" y="9560306"/>
                  </a:cubicBezTo>
                  <a:lnTo>
                    <a:pt x="3300095" y="9539859"/>
                  </a:lnTo>
                  <a:cubicBezTo>
                    <a:pt x="3320415" y="9524746"/>
                    <a:pt x="3340735" y="9509506"/>
                    <a:pt x="3360801" y="9494139"/>
                  </a:cubicBezTo>
                  <a:close/>
                  <a:moveTo>
                    <a:pt x="3217418" y="9599930"/>
                  </a:moveTo>
                  <a:cubicBezTo>
                    <a:pt x="3196717" y="9614662"/>
                    <a:pt x="3175889" y="9629394"/>
                    <a:pt x="3154934" y="9643872"/>
                  </a:cubicBezTo>
                  <a:lnTo>
                    <a:pt x="3140456" y="9622917"/>
                  </a:lnTo>
                  <a:cubicBezTo>
                    <a:pt x="3161284" y="9608566"/>
                    <a:pt x="3182112" y="9593961"/>
                    <a:pt x="3202686" y="9579229"/>
                  </a:cubicBezTo>
                  <a:close/>
                  <a:moveTo>
                    <a:pt x="3055874" y="9680194"/>
                  </a:moveTo>
                  <a:cubicBezTo>
                    <a:pt x="3034665" y="9694291"/>
                    <a:pt x="3013329" y="9708134"/>
                    <a:pt x="2991993" y="9721977"/>
                  </a:cubicBezTo>
                  <a:lnTo>
                    <a:pt x="2978277" y="9700641"/>
                  </a:lnTo>
                  <a:cubicBezTo>
                    <a:pt x="2999613" y="9686925"/>
                    <a:pt x="3020822" y="9673082"/>
                    <a:pt x="3041904" y="9659112"/>
                  </a:cubicBezTo>
                  <a:close/>
                  <a:moveTo>
                    <a:pt x="2891790" y="9755124"/>
                  </a:moveTo>
                  <a:cubicBezTo>
                    <a:pt x="2870073" y="9768459"/>
                    <a:pt x="2848356" y="9781667"/>
                    <a:pt x="2826512" y="9794748"/>
                  </a:cubicBezTo>
                  <a:lnTo>
                    <a:pt x="2813558" y="9772904"/>
                  </a:lnTo>
                  <a:cubicBezTo>
                    <a:pt x="2835275" y="9759950"/>
                    <a:pt x="2856992" y="9746742"/>
                    <a:pt x="2878582" y="9733534"/>
                  </a:cubicBezTo>
                  <a:close/>
                  <a:moveTo>
                    <a:pt x="2725293" y="9824339"/>
                  </a:moveTo>
                  <a:cubicBezTo>
                    <a:pt x="2703195" y="9836912"/>
                    <a:pt x="2680970" y="9849358"/>
                    <a:pt x="2658618" y="9861677"/>
                  </a:cubicBezTo>
                  <a:lnTo>
                    <a:pt x="2646299" y="9839452"/>
                  </a:lnTo>
                  <a:cubicBezTo>
                    <a:pt x="2668524" y="9827260"/>
                    <a:pt x="2690622" y="9814814"/>
                    <a:pt x="2712593" y="9802241"/>
                  </a:cubicBezTo>
                  <a:close/>
                  <a:moveTo>
                    <a:pt x="2556256" y="9887966"/>
                  </a:moveTo>
                  <a:cubicBezTo>
                    <a:pt x="2533777" y="9899777"/>
                    <a:pt x="2511171" y="9911461"/>
                    <a:pt x="2488438" y="9923018"/>
                  </a:cubicBezTo>
                  <a:lnTo>
                    <a:pt x="2476881" y="9900412"/>
                  </a:lnTo>
                  <a:cubicBezTo>
                    <a:pt x="2499487" y="9888982"/>
                    <a:pt x="2521966" y="9877298"/>
                    <a:pt x="2544318" y="9865487"/>
                  </a:cubicBezTo>
                  <a:close/>
                  <a:moveTo>
                    <a:pt x="2385187" y="9945878"/>
                  </a:moveTo>
                  <a:cubicBezTo>
                    <a:pt x="2362327" y="9956927"/>
                    <a:pt x="2339340" y="9967849"/>
                    <a:pt x="2316226" y="9978644"/>
                  </a:cubicBezTo>
                  <a:lnTo>
                    <a:pt x="2305431" y="9955657"/>
                  </a:lnTo>
                  <a:cubicBezTo>
                    <a:pt x="2328418" y="9944989"/>
                    <a:pt x="2351278" y="9934067"/>
                    <a:pt x="2374011" y="9923018"/>
                  </a:cubicBezTo>
                  <a:close/>
                  <a:moveTo>
                    <a:pt x="2212340" y="9997948"/>
                  </a:moveTo>
                  <a:cubicBezTo>
                    <a:pt x="2189099" y="10008235"/>
                    <a:pt x="2165604" y="10018395"/>
                    <a:pt x="2142236" y="10028428"/>
                  </a:cubicBezTo>
                  <a:lnTo>
                    <a:pt x="2132330" y="10005060"/>
                  </a:lnTo>
                  <a:cubicBezTo>
                    <a:pt x="2155698" y="9995154"/>
                    <a:pt x="2178939" y="9984994"/>
                    <a:pt x="2202180" y="9974707"/>
                  </a:cubicBezTo>
                  <a:close/>
                  <a:moveTo>
                    <a:pt x="2038096" y="10044049"/>
                  </a:moveTo>
                  <a:cubicBezTo>
                    <a:pt x="2014474" y="10053574"/>
                    <a:pt x="1990852" y="10062845"/>
                    <a:pt x="1967103" y="10072116"/>
                  </a:cubicBezTo>
                  <a:lnTo>
                    <a:pt x="1957959" y="10048367"/>
                  </a:lnTo>
                  <a:cubicBezTo>
                    <a:pt x="1981581" y="10039223"/>
                    <a:pt x="2005203" y="10029952"/>
                    <a:pt x="2028698" y="10020427"/>
                  </a:cubicBezTo>
                  <a:close/>
                  <a:moveTo>
                    <a:pt x="1862201" y="10084308"/>
                  </a:moveTo>
                  <a:cubicBezTo>
                    <a:pt x="1838325" y="10092944"/>
                    <a:pt x="1814322" y="10101580"/>
                    <a:pt x="1790319" y="10109835"/>
                  </a:cubicBezTo>
                  <a:lnTo>
                    <a:pt x="1781937" y="10085832"/>
                  </a:lnTo>
                  <a:cubicBezTo>
                    <a:pt x="1805813" y="10077577"/>
                    <a:pt x="1829689" y="10069068"/>
                    <a:pt x="1853438" y="10060432"/>
                  </a:cubicBezTo>
                  <a:close/>
                  <a:moveTo>
                    <a:pt x="1685036" y="10118471"/>
                  </a:moveTo>
                  <a:cubicBezTo>
                    <a:pt x="1660779" y="10126345"/>
                    <a:pt x="1636522" y="10134092"/>
                    <a:pt x="1612138" y="10141712"/>
                  </a:cubicBezTo>
                  <a:lnTo>
                    <a:pt x="1604645" y="10117455"/>
                  </a:lnTo>
                  <a:cubicBezTo>
                    <a:pt x="1628902" y="10109962"/>
                    <a:pt x="1653032" y="10102215"/>
                    <a:pt x="1677162" y="10094341"/>
                  </a:cubicBezTo>
                  <a:close/>
                  <a:moveTo>
                    <a:pt x="1506855" y="10146665"/>
                  </a:moveTo>
                  <a:cubicBezTo>
                    <a:pt x="1482471" y="10153777"/>
                    <a:pt x="1457833" y="10160635"/>
                    <a:pt x="1433322" y="10167366"/>
                  </a:cubicBezTo>
                  <a:lnTo>
                    <a:pt x="1426591" y="10142855"/>
                  </a:lnTo>
                  <a:cubicBezTo>
                    <a:pt x="1451102" y="10136124"/>
                    <a:pt x="1475486" y="10129266"/>
                    <a:pt x="1499743" y="10122281"/>
                  </a:cubicBezTo>
                  <a:close/>
                  <a:moveTo>
                    <a:pt x="1327658" y="10168890"/>
                  </a:moveTo>
                  <a:cubicBezTo>
                    <a:pt x="1303020" y="10175113"/>
                    <a:pt x="1278382" y="10181209"/>
                    <a:pt x="1253617" y="10187051"/>
                  </a:cubicBezTo>
                  <a:lnTo>
                    <a:pt x="1247775" y="10162286"/>
                  </a:lnTo>
                  <a:cubicBezTo>
                    <a:pt x="1272413" y="10156444"/>
                    <a:pt x="1296924" y="10150475"/>
                    <a:pt x="1321435" y="10144252"/>
                  </a:cubicBezTo>
                  <a:close/>
                  <a:moveTo>
                    <a:pt x="1148080" y="10185019"/>
                  </a:moveTo>
                  <a:cubicBezTo>
                    <a:pt x="1123188" y="10190480"/>
                    <a:pt x="1098169" y="10195687"/>
                    <a:pt x="1073150" y="10200640"/>
                  </a:cubicBezTo>
                  <a:lnTo>
                    <a:pt x="1068070" y="10175748"/>
                  </a:lnTo>
                  <a:cubicBezTo>
                    <a:pt x="1092962" y="10170668"/>
                    <a:pt x="1117854" y="10165461"/>
                    <a:pt x="1142619" y="10160127"/>
                  </a:cubicBezTo>
                  <a:close/>
                  <a:moveTo>
                    <a:pt x="967867" y="10194925"/>
                  </a:moveTo>
                  <a:cubicBezTo>
                    <a:pt x="942848" y="10199497"/>
                    <a:pt x="917702" y="10203815"/>
                    <a:pt x="892556" y="10208006"/>
                  </a:cubicBezTo>
                  <a:lnTo>
                    <a:pt x="888365" y="10182987"/>
                  </a:lnTo>
                  <a:cubicBezTo>
                    <a:pt x="913384" y="10178796"/>
                    <a:pt x="938403" y="10174478"/>
                    <a:pt x="963295" y="10169906"/>
                  </a:cubicBezTo>
                  <a:close/>
                  <a:moveTo>
                    <a:pt x="787273" y="10198862"/>
                  </a:moveTo>
                  <a:cubicBezTo>
                    <a:pt x="762127" y="10202545"/>
                    <a:pt x="736981" y="10206101"/>
                    <a:pt x="711835" y="10209403"/>
                  </a:cubicBezTo>
                  <a:lnTo>
                    <a:pt x="708533" y="10184257"/>
                  </a:lnTo>
                  <a:cubicBezTo>
                    <a:pt x="733679" y="10180955"/>
                    <a:pt x="758698" y="10177399"/>
                    <a:pt x="783590" y="10173716"/>
                  </a:cubicBezTo>
                  <a:close/>
                  <a:moveTo>
                    <a:pt x="606933" y="10196703"/>
                  </a:moveTo>
                  <a:cubicBezTo>
                    <a:pt x="581660" y="10199624"/>
                    <a:pt x="556260" y="10202291"/>
                    <a:pt x="530860" y="10204704"/>
                  </a:cubicBezTo>
                  <a:lnTo>
                    <a:pt x="528320" y="10179431"/>
                  </a:lnTo>
                  <a:cubicBezTo>
                    <a:pt x="553593" y="10176891"/>
                    <a:pt x="578866" y="10174224"/>
                    <a:pt x="604012" y="10171430"/>
                  </a:cubicBezTo>
                  <a:close/>
                  <a:moveTo>
                    <a:pt x="426720" y="10188448"/>
                  </a:moveTo>
                  <a:cubicBezTo>
                    <a:pt x="401320" y="10190480"/>
                    <a:pt x="375920" y="10192258"/>
                    <a:pt x="350520" y="10193909"/>
                  </a:cubicBezTo>
                  <a:lnTo>
                    <a:pt x="348869" y="10168509"/>
                  </a:lnTo>
                  <a:cubicBezTo>
                    <a:pt x="374269" y="10166858"/>
                    <a:pt x="399542" y="10165080"/>
                    <a:pt x="424688" y="10163048"/>
                  </a:cubicBezTo>
                  <a:close/>
                  <a:moveTo>
                    <a:pt x="246634" y="10174097"/>
                  </a:moveTo>
                  <a:cubicBezTo>
                    <a:pt x="221361" y="10175240"/>
                    <a:pt x="195961" y="10176256"/>
                    <a:pt x="170561" y="10177018"/>
                  </a:cubicBezTo>
                  <a:lnTo>
                    <a:pt x="169799" y="10151618"/>
                  </a:lnTo>
                  <a:cubicBezTo>
                    <a:pt x="195072" y="10150856"/>
                    <a:pt x="220345" y="10149840"/>
                    <a:pt x="245491" y="10148697"/>
                  </a:cubicBezTo>
                  <a:close/>
                  <a:moveTo>
                    <a:pt x="67564" y="10153904"/>
                  </a:moveTo>
                  <a:cubicBezTo>
                    <a:pt x="45085" y="10154158"/>
                    <a:pt x="22606" y="10154285"/>
                    <a:pt x="0" y="10154285"/>
                  </a:cubicBezTo>
                  <a:lnTo>
                    <a:pt x="0" y="10128885"/>
                  </a:lnTo>
                  <a:cubicBezTo>
                    <a:pt x="22479" y="10128885"/>
                    <a:pt x="44831" y="10128758"/>
                    <a:pt x="67183" y="10128504"/>
                  </a:cubicBezTo>
                  <a:close/>
                  <a:moveTo>
                    <a:pt x="1352296" y="0"/>
                  </a:moveTo>
                  <a:lnTo>
                    <a:pt x="1352296" y="12700"/>
                  </a:lnTo>
                  <a:lnTo>
                    <a:pt x="1352296" y="0"/>
                  </a:lnTo>
                  <a:cubicBezTo>
                    <a:pt x="1377950" y="0"/>
                    <a:pt x="1403477" y="127"/>
                    <a:pt x="1429004" y="508"/>
                  </a:cubicBezTo>
                  <a:lnTo>
                    <a:pt x="1428623" y="25908"/>
                  </a:lnTo>
                  <a:cubicBezTo>
                    <a:pt x="1403223" y="25527"/>
                    <a:pt x="1377823" y="25400"/>
                    <a:pt x="1352296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05825" y="914375"/>
            <a:ext cx="16294950" cy="9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Testing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638926" y="5300900"/>
            <a:ext cx="1141200" cy="988800"/>
            <a:chOff x="0" y="0"/>
            <a:chExt cx="1521600" cy="131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568326" y="4759700"/>
            <a:ext cx="1141200" cy="988800"/>
            <a:chOff x="0" y="0"/>
            <a:chExt cx="1521600" cy="1318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568326" y="5842050"/>
            <a:ext cx="1141200" cy="988800"/>
            <a:chOff x="0" y="0"/>
            <a:chExt cx="1521600" cy="1318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498926" y="6386550"/>
            <a:ext cx="1141200" cy="988800"/>
            <a:chOff x="0" y="0"/>
            <a:chExt cx="1521600" cy="1318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498926" y="7472200"/>
            <a:ext cx="1141200" cy="988800"/>
            <a:chOff x="0" y="0"/>
            <a:chExt cx="1521600" cy="1318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568326" y="8034450"/>
            <a:ext cx="1141200" cy="988800"/>
            <a:chOff x="0" y="0"/>
            <a:chExt cx="1521600" cy="1318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7638926" y="7503350"/>
            <a:ext cx="1141200" cy="988800"/>
            <a:chOff x="0" y="0"/>
            <a:chExt cx="1521600" cy="1318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412776" y="5842050"/>
            <a:ext cx="1141200" cy="988800"/>
            <a:chOff x="0" y="0"/>
            <a:chExt cx="1521600" cy="1318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498926" y="5300900"/>
            <a:ext cx="1141200" cy="988800"/>
            <a:chOff x="0" y="0"/>
            <a:chExt cx="1521600" cy="1318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568326" y="6938250"/>
            <a:ext cx="1141200" cy="988800"/>
            <a:chOff x="0" y="0"/>
            <a:chExt cx="1521600" cy="1318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6734026" y="6975450"/>
            <a:ext cx="1141200" cy="988800"/>
            <a:chOff x="0" y="0"/>
            <a:chExt cx="1521600" cy="1318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7733276" y="5506556"/>
            <a:ext cx="2821450" cy="2937814"/>
          </a:xfrm>
          <a:custGeom>
            <a:avLst/>
            <a:gdLst/>
            <a:ahLst/>
            <a:cxnLst/>
            <a:rect r="r" b="b" t="t" l="l"/>
            <a:pathLst>
              <a:path h="2937814" w="2821450">
                <a:moveTo>
                  <a:pt x="0" y="0"/>
                </a:moveTo>
                <a:lnTo>
                  <a:pt x="2821450" y="0"/>
                </a:lnTo>
                <a:lnTo>
                  <a:pt x="2821450" y="2937814"/>
                </a:lnTo>
                <a:lnTo>
                  <a:pt x="0" y="2937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2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0412776" y="6938250"/>
            <a:ext cx="1141200" cy="988800"/>
            <a:chOff x="0" y="0"/>
            <a:chExt cx="1521600" cy="1318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21587" cy="1318514"/>
            </a:xfrm>
            <a:custGeom>
              <a:avLst/>
              <a:gdLst/>
              <a:ahLst/>
              <a:cxnLst/>
              <a:rect r="r" b="b" t="t" l="l"/>
              <a:pathLst>
                <a:path h="1318514" w="1521587">
                  <a:moveTo>
                    <a:pt x="0" y="659257"/>
                  </a:moveTo>
                  <a:lnTo>
                    <a:pt x="380365" y="0"/>
                  </a:lnTo>
                  <a:lnTo>
                    <a:pt x="1141222" y="0"/>
                  </a:lnTo>
                  <a:lnTo>
                    <a:pt x="1521587" y="659257"/>
                  </a:lnTo>
                  <a:lnTo>
                    <a:pt x="1141222" y="1318514"/>
                  </a:lnTo>
                  <a:lnTo>
                    <a:pt x="380365" y="1318514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5319226" y="4239400"/>
            <a:ext cx="1691400" cy="1465200"/>
            <a:chOff x="0" y="0"/>
            <a:chExt cx="2255200" cy="19536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F8F00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7152876" y="2693050"/>
            <a:ext cx="1691400" cy="1465200"/>
            <a:chOff x="0" y="0"/>
            <a:chExt cx="2255200" cy="19536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9443726" y="2693050"/>
            <a:ext cx="1691400" cy="1465200"/>
            <a:chOff x="0" y="0"/>
            <a:chExt cx="2255200" cy="19536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255139" cy="1953514"/>
            </a:xfrm>
            <a:custGeom>
              <a:avLst/>
              <a:gdLst/>
              <a:ahLst/>
              <a:cxnLst/>
              <a:rect r="r" b="b" t="t" l="l"/>
              <a:pathLst>
                <a:path h="1953514" w="2255139">
                  <a:moveTo>
                    <a:pt x="0" y="976757"/>
                  </a:moveTo>
                  <a:lnTo>
                    <a:pt x="563626" y="0"/>
                  </a:lnTo>
                  <a:lnTo>
                    <a:pt x="1691513" y="0"/>
                  </a:lnTo>
                  <a:lnTo>
                    <a:pt x="2255139" y="976757"/>
                  </a:lnTo>
                  <a:lnTo>
                    <a:pt x="1691513" y="1953514"/>
                  </a:lnTo>
                  <a:lnTo>
                    <a:pt x="563626" y="1953514"/>
                  </a:lnTo>
                  <a:close/>
                </a:path>
              </a:pathLst>
            </a:custGeom>
            <a:solidFill>
              <a:srgbClr val="FAB861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1005827" y="3051700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Accuracy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05825" y="3749924"/>
            <a:ext cx="3474750" cy="5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b="true" sz="24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87%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93795" y="4667390"/>
            <a:ext cx="4186782" cy="588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Confusion Matrix</a:t>
            </a:r>
          </a:p>
        </p:txBody>
      </p:sp>
      <p:sp>
        <p:nvSpPr>
          <p:cNvPr name="AutoShape 40" id="40"/>
          <p:cNvSpPr/>
          <p:nvPr/>
        </p:nvSpPr>
        <p:spPr>
          <a:xfrm>
            <a:off x="4562442" y="3425650"/>
            <a:ext cx="2599720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4562307" y="4973880"/>
            <a:ext cx="766613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42" id="42"/>
          <p:cNvSpPr txBox="true"/>
          <p:nvPr/>
        </p:nvSpPr>
        <p:spPr>
          <a:xfrm rot="0">
            <a:off x="13638789" y="3145386"/>
            <a:ext cx="4561532" cy="55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Classification report</a:t>
            </a:r>
          </a:p>
        </p:txBody>
      </p:sp>
      <p:sp>
        <p:nvSpPr>
          <p:cNvPr name="AutoShape 43" id="43"/>
          <p:cNvSpPr/>
          <p:nvPr/>
        </p:nvSpPr>
        <p:spPr>
          <a:xfrm>
            <a:off x="11125518" y="3430334"/>
            <a:ext cx="2431454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44" id="44"/>
          <p:cNvSpPr/>
          <p:nvPr/>
        </p:nvSpPr>
        <p:spPr>
          <a:xfrm flipH="false" flipV="false" rot="0">
            <a:off x="7708188" y="3077912"/>
            <a:ext cx="580798" cy="695492"/>
          </a:xfrm>
          <a:custGeom>
            <a:avLst/>
            <a:gdLst/>
            <a:ahLst/>
            <a:cxnLst/>
            <a:rect r="r" b="b" t="t" l="l"/>
            <a:pathLst>
              <a:path h="695492" w="580798">
                <a:moveTo>
                  <a:pt x="0" y="0"/>
                </a:moveTo>
                <a:lnTo>
                  <a:pt x="580798" y="0"/>
                </a:lnTo>
                <a:lnTo>
                  <a:pt x="580798" y="695492"/>
                </a:lnTo>
                <a:lnTo>
                  <a:pt x="0" y="695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5817220" y="4618506"/>
            <a:ext cx="695462" cy="695796"/>
          </a:xfrm>
          <a:custGeom>
            <a:avLst/>
            <a:gdLst/>
            <a:ahLst/>
            <a:cxnLst/>
            <a:rect r="r" b="b" t="t" l="l"/>
            <a:pathLst>
              <a:path h="695796" w="695462">
                <a:moveTo>
                  <a:pt x="0" y="0"/>
                </a:moveTo>
                <a:lnTo>
                  <a:pt x="695462" y="0"/>
                </a:lnTo>
                <a:lnTo>
                  <a:pt x="695462" y="695796"/>
                </a:lnTo>
                <a:lnTo>
                  <a:pt x="0" y="6957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9941688" y="3077764"/>
            <a:ext cx="695526" cy="695772"/>
          </a:xfrm>
          <a:custGeom>
            <a:avLst/>
            <a:gdLst/>
            <a:ahLst/>
            <a:cxnLst/>
            <a:rect r="r" b="b" t="t" l="l"/>
            <a:pathLst>
              <a:path h="695772" w="695526">
                <a:moveTo>
                  <a:pt x="0" y="0"/>
                </a:moveTo>
                <a:lnTo>
                  <a:pt x="695526" y="0"/>
                </a:lnTo>
                <a:lnTo>
                  <a:pt x="695526" y="695772"/>
                </a:lnTo>
                <a:lnTo>
                  <a:pt x="0" y="6957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 descr="Une image contenant texte, capture d’écran, Police, Rectangle  Description générée automatiquement"/>
          <p:cNvSpPr/>
          <p:nvPr/>
        </p:nvSpPr>
        <p:spPr>
          <a:xfrm flipH="false" flipV="false" rot="0">
            <a:off x="89970" y="5602356"/>
            <a:ext cx="5642734" cy="4697896"/>
          </a:xfrm>
          <a:custGeom>
            <a:avLst/>
            <a:gdLst/>
            <a:ahLst/>
            <a:cxnLst/>
            <a:rect r="r" b="b" t="t" l="l"/>
            <a:pathLst>
              <a:path h="4697896" w="5642734">
                <a:moveTo>
                  <a:pt x="0" y="0"/>
                </a:moveTo>
                <a:lnTo>
                  <a:pt x="5642734" y="0"/>
                </a:lnTo>
                <a:lnTo>
                  <a:pt x="5642734" y="4697896"/>
                </a:lnTo>
                <a:lnTo>
                  <a:pt x="0" y="46978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1" t="0" r="-11" b="0"/>
            </a:stretch>
          </a:blipFill>
        </p:spPr>
      </p:sp>
      <p:sp>
        <p:nvSpPr>
          <p:cNvPr name="Freeform 48" id="48" descr="Une image contenant texte, capture d’écran, Police, nombre  Description générée automatiquement"/>
          <p:cNvSpPr/>
          <p:nvPr/>
        </p:nvSpPr>
        <p:spPr>
          <a:xfrm flipH="false" flipV="false" rot="0">
            <a:off x="10825370" y="7117188"/>
            <a:ext cx="7454348" cy="3175668"/>
          </a:xfrm>
          <a:custGeom>
            <a:avLst/>
            <a:gdLst/>
            <a:ahLst/>
            <a:cxnLst/>
            <a:rect r="r" b="b" t="t" l="l"/>
            <a:pathLst>
              <a:path h="3175668" w="7454348">
                <a:moveTo>
                  <a:pt x="0" y="0"/>
                </a:moveTo>
                <a:lnTo>
                  <a:pt x="7454348" y="0"/>
                </a:lnTo>
                <a:lnTo>
                  <a:pt x="7454348" y="3175668"/>
                </a:lnTo>
                <a:lnTo>
                  <a:pt x="0" y="31756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516" t="0" r="-3516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15563818" y="365508"/>
            <a:ext cx="3742200" cy="1215281"/>
            <a:chOff x="0" y="0"/>
            <a:chExt cx="4989600" cy="162037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989576" cy="1620404"/>
            </a:xfrm>
            <a:custGeom>
              <a:avLst/>
              <a:gdLst/>
              <a:ahLst/>
              <a:cxnLst/>
              <a:rect r="r" b="b" t="t" l="l"/>
              <a:pathLst>
                <a:path h="1620404" w="4989576">
                  <a:moveTo>
                    <a:pt x="0" y="810203"/>
                  </a:moveTo>
                  <a:lnTo>
                    <a:pt x="432943" y="0"/>
                  </a:lnTo>
                  <a:lnTo>
                    <a:pt x="4556633" y="0"/>
                  </a:lnTo>
                  <a:lnTo>
                    <a:pt x="4989576" y="810203"/>
                  </a:lnTo>
                  <a:lnTo>
                    <a:pt x="4556633" y="1620404"/>
                  </a:lnTo>
                  <a:lnTo>
                    <a:pt x="432943" y="1620404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4989600" cy="165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 </a:t>
              </a: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CNN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2389275" y="3914221"/>
            <a:ext cx="3391650" cy="3391650"/>
            <a:chOff x="0" y="0"/>
            <a:chExt cx="4522200" cy="4522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591183" y="0"/>
              <a:ext cx="2654935" cy="4553204"/>
            </a:xfrm>
            <a:custGeom>
              <a:avLst/>
              <a:gdLst/>
              <a:ahLst/>
              <a:cxnLst/>
              <a:rect r="r" b="b" t="t" l="l"/>
              <a:pathLst>
                <a:path h="4553204" w="2654935">
                  <a:moveTo>
                    <a:pt x="848614" y="7112"/>
                  </a:moveTo>
                  <a:cubicBezTo>
                    <a:pt x="874141" y="9144"/>
                    <a:pt x="899541" y="11557"/>
                    <a:pt x="924941" y="14478"/>
                  </a:cubicBezTo>
                  <a:lnTo>
                    <a:pt x="922020" y="39751"/>
                  </a:lnTo>
                  <a:cubicBezTo>
                    <a:pt x="897001" y="36957"/>
                    <a:pt x="871855" y="34544"/>
                    <a:pt x="846582" y="32512"/>
                  </a:cubicBezTo>
                  <a:close/>
                  <a:moveTo>
                    <a:pt x="1024128" y="53594"/>
                  </a:moveTo>
                  <a:cubicBezTo>
                    <a:pt x="1049401" y="57658"/>
                    <a:pt x="1074547" y="62103"/>
                    <a:pt x="1099566" y="66929"/>
                  </a:cubicBezTo>
                  <a:lnTo>
                    <a:pt x="1094740" y="91821"/>
                  </a:lnTo>
                  <a:cubicBezTo>
                    <a:pt x="1069975" y="86995"/>
                    <a:pt x="1045210" y="82677"/>
                    <a:pt x="1020191" y="78613"/>
                  </a:cubicBezTo>
                  <a:close/>
                  <a:moveTo>
                    <a:pt x="1195451" y="113665"/>
                  </a:moveTo>
                  <a:cubicBezTo>
                    <a:pt x="1220343" y="119634"/>
                    <a:pt x="1244981" y="126111"/>
                    <a:pt x="1269619" y="132969"/>
                  </a:cubicBezTo>
                  <a:lnTo>
                    <a:pt x="1262761" y="157480"/>
                  </a:lnTo>
                  <a:cubicBezTo>
                    <a:pt x="1238504" y="150749"/>
                    <a:pt x="1213993" y="144399"/>
                    <a:pt x="1189482" y="138430"/>
                  </a:cubicBezTo>
                  <a:close/>
                  <a:moveTo>
                    <a:pt x="1361440" y="187325"/>
                  </a:moveTo>
                  <a:cubicBezTo>
                    <a:pt x="1385697" y="195326"/>
                    <a:pt x="1409827" y="203581"/>
                    <a:pt x="1433830" y="212344"/>
                  </a:cubicBezTo>
                  <a:lnTo>
                    <a:pt x="1425067" y="236220"/>
                  </a:lnTo>
                  <a:cubicBezTo>
                    <a:pt x="1401318" y="227584"/>
                    <a:pt x="1377442" y="219329"/>
                    <a:pt x="1353439" y="211455"/>
                  </a:cubicBezTo>
                  <a:close/>
                  <a:moveTo>
                    <a:pt x="1520952" y="273685"/>
                  </a:moveTo>
                  <a:cubicBezTo>
                    <a:pt x="1544574" y="283591"/>
                    <a:pt x="1567942" y="293751"/>
                    <a:pt x="1591183" y="304419"/>
                  </a:cubicBezTo>
                  <a:lnTo>
                    <a:pt x="1580642" y="327533"/>
                  </a:lnTo>
                  <a:cubicBezTo>
                    <a:pt x="1557655" y="316992"/>
                    <a:pt x="1534541" y="306832"/>
                    <a:pt x="1511173" y="297180"/>
                  </a:cubicBezTo>
                  <a:close/>
                  <a:moveTo>
                    <a:pt x="1673225" y="372491"/>
                  </a:moveTo>
                  <a:cubicBezTo>
                    <a:pt x="1695958" y="384175"/>
                    <a:pt x="1718437" y="396240"/>
                    <a:pt x="1740789" y="408686"/>
                  </a:cubicBezTo>
                  <a:lnTo>
                    <a:pt x="1728470" y="430911"/>
                  </a:lnTo>
                  <a:cubicBezTo>
                    <a:pt x="1706372" y="418592"/>
                    <a:pt x="1684147" y="406654"/>
                    <a:pt x="1661668" y="395097"/>
                  </a:cubicBezTo>
                  <a:close/>
                  <a:moveTo>
                    <a:pt x="1817370" y="482981"/>
                  </a:moveTo>
                  <a:cubicBezTo>
                    <a:pt x="1839087" y="496443"/>
                    <a:pt x="1860550" y="510159"/>
                    <a:pt x="1881886" y="524383"/>
                  </a:cubicBezTo>
                  <a:lnTo>
                    <a:pt x="1867789" y="545465"/>
                  </a:lnTo>
                  <a:cubicBezTo>
                    <a:pt x="1846707" y="531495"/>
                    <a:pt x="1825498" y="517779"/>
                    <a:pt x="1804035" y="504571"/>
                  </a:cubicBezTo>
                  <a:close/>
                  <a:moveTo>
                    <a:pt x="1952244" y="604520"/>
                  </a:moveTo>
                  <a:cubicBezTo>
                    <a:pt x="1972818" y="619633"/>
                    <a:pt x="1993138" y="635000"/>
                    <a:pt x="2013331" y="650875"/>
                  </a:cubicBezTo>
                  <a:lnTo>
                    <a:pt x="1997583" y="670814"/>
                  </a:lnTo>
                  <a:cubicBezTo>
                    <a:pt x="1977771" y="655193"/>
                    <a:pt x="1957578" y="639953"/>
                    <a:pt x="1937258" y="624967"/>
                  </a:cubicBezTo>
                  <a:close/>
                  <a:moveTo>
                    <a:pt x="2077212" y="736219"/>
                  </a:moveTo>
                  <a:cubicBezTo>
                    <a:pt x="2096516" y="752856"/>
                    <a:pt x="2115566" y="769874"/>
                    <a:pt x="2134362" y="787146"/>
                  </a:cubicBezTo>
                  <a:lnTo>
                    <a:pt x="2117090" y="805815"/>
                  </a:lnTo>
                  <a:cubicBezTo>
                    <a:pt x="2098548" y="788670"/>
                    <a:pt x="2079752" y="771906"/>
                    <a:pt x="2060575" y="755396"/>
                  </a:cubicBezTo>
                  <a:close/>
                  <a:moveTo>
                    <a:pt x="2191258" y="877443"/>
                  </a:moveTo>
                  <a:cubicBezTo>
                    <a:pt x="2209165" y="895604"/>
                    <a:pt x="2226818" y="914019"/>
                    <a:pt x="2244217" y="932815"/>
                  </a:cubicBezTo>
                  <a:lnTo>
                    <a:pt x="2225548" y="950087"/>
                  </a:lnTo>
                  <a:cubicBezTo>
                    <a:pt x="2208403" y="931545"/>
                    <a:pt x="2191004" y="913257"/>
                    <a:pt x="2173224" y="895350"/>
                  </a:cubicBezTo>
                  <a:close/>
                  <a:moveTo>
                    <a:pt x="2293747" y="1027303"/>
                  </a:moveTo>
                  <a:cubicBezTo>
                    <a:pt x="2310257" y="1046861"/>
                    <a:pt x="2326386" y="1066546"/>
                    <a:pt x="2342134" y="1086739"/>
                  </a:cubicBezTo>
                  <a:lnTo>
                    <a:pt x="2322195" y="1102487"/>
                  </a:lnTo>
                  <a:cubicBezTo>
                    <a:pt x="2306574" y="1082548"/>
                    <a:pt x="2290572" y="1062990"/>
                    <a:pt x="2274316" y="1043686"/>
                  </a:cubicBezTo>
                  <a:close/>
                  <a:moveTo>
                    <a:pt x="2384044" y="1184783"/>
                  </a:moveTo>
                  <a:cubicBezTo>
                    <a:pt x="2398903" y="1205484"/>
                    <a:pt x="2413508" y="1226566"/>
                    <a:pt x="2427732" y="1247902"/>
                  </a:cubicBezTo>
                  <a:lnTo>
                    <a:pt x="2406650" y="1261999"/>
                  </a:lnTo>
                  <a:cubicBezTo>
                    <a:pt x="2392553" y="1240917"/>
                    <a:pt x="2378202" y="1220089"/>
                    <a:pt x="2363470" y="1199515"/>
                  </a:cubicBezTo>
                  <a:close/>
                  <a:moveTo>
                    <a:pt x="2461768" y="1348867"/>
                  </a:moveTo>
                  <a:cubicBezTo>
                    <a:pt x="2470150" y="1362710"/>
                    <a:pt x="2478278" y="1376553"/>
                    <a:pt x="2486279" y="1390523"/>
                  </a:cubicBezTo>
                  <a:lnTo>
                    <a:pt x="2475230" y="1396873"/>
                  </a:lnTo>
                  <a:lnTo>
                    <a:pt x="2486279" y="1390523"/>
                  </a:lnTo>
                  <a:cubicBezTo>
                    <a:pt x="2490978" y="1398778"/>
                    <a:pt x="2495677" y="1407033"/>
                    <a:pt x="2500249" y="1415288"/>
                  </a:cubicBezTo>
                  <a:lnTo>
                    <a:pt x="2478024" y="1427607"/>
                  </a:lnTo>
                  <a:cubicBezTo>
                    <a:pt x="2473452" y="1419479"/>
                    <a:pt x="2468880" y="1411224"/>
                    <a:pt x="2464181" y="1403096"/>
                  </a:cubicBezTo>
                  <a:cubicBezTo>
                    <a:pt x="2456180" y="1389253"/>
                    <a:pt x="2448179" y="1375537"/>
                    <a:pt x="2439924" y="1361821"/>
                  </a:cubicBezTo>
                  <a:close/>
                  <a:moveTo>
                    <a:pt x="2526284" y="1518539"/>
                  </a:moveTo>
                  <a:cubicBezTo>
                    <a:pt x="2537714" y="1541399"/>
                    <a:pt x="2548763" y="1564513"/>
                    <a:pt x="2559431" y="1587627"/>
                  </a:cubicBezTo>
                  <a:lnTo>
                    <a:pt x="2536317" y="1598168"/>
                  </a:lnTo>
                  <a:cubicBezTo>
                    <a:pt x="2525776" y="1575181"/>
                    <a:pt x="2514854" y="1552448"/>
                    <a:pt x="2503551" y="1529842"/>
                  </a:cubicBezTo>
                  <a:close/>
                  <a:moveTo>
                    <a:pt x="2577084" y="1692656"/>
                  </a:moveTo>
                  <a:cubicBezTo>
                    <a:pt x="2586736" y="1716405"/>
                    <a:pt x="2595880" y="1740281"/>
                    <a:pt x="2604643" y="1764284"/>
                  </a:cubicBezTo>
                  <a:lnTo>
                    <a:pt x="2580767" y="1773047"/>
                  </a:lnTo>
                  <a:cubicBezTo>
                    <a:pt x="2572131" y="1749298"/>
                    <a:pt x="2562987" y="1725803"/>
                    <a:pt x="2553462" y="1702308"/>
                  </a:cubicBezTo>
                  <a:close/>
                  <a:moveTo>
                    <a:pt x="2613914" y="1870583"/>
                  </a:moveTo>
                  <a:cubicBezTo>
                    <a:pt x="2621661" y="1894967"/>
                    <a:pt x="2628900" y="1919478"/>
                    <a:pt x="2635758" y="1943989"/>
                  </a:cubicBezTo>
                  <a:lnTo>
                    <a:pt x="2611247" y="1950847"/>
                  </a:lnTo>
                  <a:cubicBezTo>
                    <a:pt x="2604516" y="1926590"/>
                    <a:pt x="2597277" y="1902333"/>
                    <a:pt x="2589657" y="1878203"/>
                  </a:cubicBezTo>
                  <a:close/>
                  <a:moveTo>
                    <a:pt x="2636647" y="2050669"/>
                  </a:moveTo>
                  <a:cubicBezTo>
                    <a:pt x="2642362" y="2075561"/>
                    <a:pt x="2647696" y="2100580"/>
                    <a:pt x="2652522" y="2125599"/>
                  </a:cubicBezTo>
                  <a:lnTo>
                    <a:pt x="2627630" y="2130425"/>
                  </a:lnTo>
                  <a:cubicBezTo>
                    <a:pt x="2622804" y="2105660"/>
                    <a:pt x="2617597" y="2081022"/>
                    <a:pt x="2611882" y="2056384"/>
                  </a:cubicBezTo>
                  <a:close/>
                  <a:moveTo>
                    <a:pt x="2645029" y="2232025"/>
                  </a:moveTo>
                  <a:cubicBezTo>
                    <a:pt x="2648839" y="2257298"/>
                    <a:pt x="2652141" y="2282571"/>
                    <a:pt x="2654935" y="2307971"/>
                  </a:cubicBezTo>
                  <a:lnTo>
                    <a:pt x="2629662" y="2310892"/>
                  </a:lnTo>
                  <a:cubicBezTo>
                    <a:pt x="2626868" y="2285873"/>
                    <a:pt x="2623566" y="2260727"/>
                    <a:pt x="2619756" y="2235835"/>
                  </a:cubicBezTo>
                  <a:close/>
                  <a:moveTo>
                    <a:pt x="2638933" y="2413508"/>
                  </a:moveTo>
                  <a:cubicBezTo>
                    <a:pt x="2640711" y="2439035"/>
                    <a:pt x="2641981" y="2464562"/>
                    <a:pt x="2642870" y="2490089"/>
                  </a:cubicBezTo>
                  <a:lnTo>
                    <a:pt x="2617470" y="2490978"/>
                  </a:lnTo>
                  <a:cubicBezTo>
                    <a:pt x="2616581" y="2465705"/>
                    <a:pt x="2615311" y="2440559"/>
                    <a:pt x="2613533" y="2415286"/>
                  </a:cubicBezTo>
                  <a:close/>
                  <a:moveTo>
                    <a:pt x="2618613" y="2593975"/>
                  </a:moveTo>
                  <a:cubicBezTo>
                    <a:pt x="2618359" y="2619502"/>
                    <a:pt x="2617597" y="2645029"/>
                    <a:pt x="2616454" y="2670556"/>
                  </a:cubicBezTo>
                  <a:lnTo>
                    <a:pt x="2591054" y="2669413"/>
                  </a:lnTo>
                  <a:cubicBezTo>
                    <a:pt x="2592197" y="2644140"/>
                    <a:pt x="2592832" y="2618994"/>
                    <a:pt x="2593213" y="2593721"/>
                  </a:cubicBezTo>
                  <a:close/>
                  <a:moveTo>
                    <a:pt x="2584196" y="2772283"/>
                  </a:moveTo>
                  <a:cubicBezTo>
                    <a:pt x="2581910" y="2797683"/>
                    <a:pt x="2579243" y="2823083"/>
                    <a:pt x="2576068" y="2848483"/>
                  </a:cubicBezTo>
                  <a:lnTo>
                    <a:pt x="2550922" y="2845308"/>
                  </a:lnTo>
                  <a:cubicBezTo>
                    <a:pt x="2554097" y="2820289"/>
                    <a:pt x="2556764" y="2795143"/>
                    <a:pt x="2559050" y="2769997"/>
                  </a:cubicBezTo>
                  <a:close/>
                  <a:moveTo>
                    <a:pt x="2536063" y="2947289"/>
                  </a:moveTo>
                  <a:cubicBezTo>
                    <a:pt x="2531745" y="2972435"/>
                    <a:pt x="2527046" y="2997581"/>
                    <a:pt x="2521966" y="3022600"/>
                  </a:cubicBezTo>
                  <a:lnTo>
                    <a:pt x="2497074" y="3017520"/>
                  </a:lnTo>
                  <a:cubicBezTo>
                    <a:pt x="2502154" y="2992755"/>
                    <a:pt x="2506853" y="2967863"/>
                    <a:pt x="2511044" y="2942971"/>
                  </a:cubicBezTo>
                  <a:close/>
                  <a:moveTo>
                    <a:pt x="2474087" y="3117850"/>
                  </a:moveTo>
                  <a:cubicBezTo>
                    <a:pt x="2467864" y="3142615"/>
                    <a:pt x="2461133" y="3167253"/>
                    <a:pt x="2454021" y="3191764"/>
                  </a:cubicBezTo>
                  <a:lnTo>
                    <a:pt x="2429637" y="3184652"/>
                  </a:lnTo>
                  <a:cubicBezTo>
                    <a:pt x="2436622" y="3160395"/>
                    <a:pt x="2443226" y="3136011"/>
                    <a:pt x="2449449" y="3111500"/>
                  </a:cubicBezTo>
                  <a:close/>
                  <a:moveTo>
                    <a:pt x="2398776" y="3282950"/>
                  </a:moveTo>
                  <a:cubicBezTo>
                    <a:pt x="2390648" y="3307080"/>
                    <a:pt x="2382012" y="3331083"/>
                    <a:pt x="2372995" y="3354959"/>
                  </a:cubicBezTo>
                  <a:lnTo>
                    <a:pt x="2349246" y="3345942"/>
                  </a:lnTo>
                  <a:cubicBezTo>
                    <a:pt x="2358136" y="3322320"/>
                    <a:pt x="2366645" y="3298571"/>
                    <a:pt x="2374773" y="3274695"/>
                  </a:cubicBezTo>
                  <a:close/>
                  <a:moveTo>
                    <a:pt x="2310765" y="3441446"/>
                  </a:moveTo>
                  <a:cubicBezTo>
                    <a:pt x="2300732" y="3464814"/>
                    <a:pt x="2290191" y="3488182"/>
                    <a:pt x="2279269" y="3511296"/>
                  </a:cubicBezTo>
                  <a:lnTo>
                    <a:pt x="2256282" y="3500501"/>
                  </a:lnTo>
                  <a:cubicBezTo>
                    <a:pt x="2267077" y="3477641"/>
                    <a:pt x="2277364" y="3454654"/>
                    <a:pt x="2287397" y="3431413"/>
                  </a:cubicBezTo>
                  <a:close/>
                  <a:moveTo>
                    <a:pt x="2210308" y="3592576"/>
                  </a:moveTo>
                  <a:cubicBezTo>
                    <a:pt x="2198370" y="3615182"/>
                    <a:pt x="2186051" y="3637534"/>
                    <a:pt x="2173351" y="3659759"/>
                  </a:cubicBezTo>
                  <a:lnTo>
                    <a:pt x="2151253" y="3647186"/>
                  </a:lnTo>
                  <a:cubicBezTo>
                    <a:pt x="2163826" y="3625215"/>
                    <a:pt x="2176018" y="3602990"/>
                    <a:pt x="2187702" y="3580765"/>
                  </a:cubicBezTo>
                  <a:close/>
                  <a:moveTo>
                    <a:pt x="2098040" y="3735705"/>
                  </a:moveTo>
                  <a:cubicBezTo>
                    <a:pt x="2084324" y="3757295"/>
                    <a:pt x="2070354" y="3778631"/>
                    <a:pt x="2056003" y="3799586"/>
                  </a:cubicBezTo>
                  <a:lnTo>
                    <a:pt x="2035048" y="3785235"/>
                  </a:lnTo>
                  <a:cubicBezTo>
                    <a:pt x="2049272" y="3764407"/>
                    <a:pt x="2063115" y="3743325"/>
                    <a:pt x="2076577" y="3721989"/>
                  </a:cubicBezTo>
                  <a:close/>
                  <a:moveTo>
                    <a:pt x="1975104" y="3869055"/>
                  </a:moveTo>
                  <a:cubicBezTo>
                    <a:pt x="1959737" y="3889502"/>
                    <a:pt x="1944116" y="3909695"/>
                    <a:pt x="1928114" y="3929507"/>
                  </a:cubicBezTo>
                  <a:lnTo>
                    <a:pt x="1908302" y="3913632"/>
                  </a:lnTo>
                  <a:cubicBezTo>
                    <a:pt x="1924050" y="3893947"/>
                    <a:pt x="1939544" y="3874008"/>
                    <a:pt x="1954784" y="3853815"/>
                  </a:cubicBezTo>
                  <a:close/>
                  <a:moveTo>
                    <a:pt x="1842008" y="3992372"/>
                  </a:moveTo>
                  <a:cubicBezTo>
                    <a:pt x="1825117" y="4011549"/>
                    <a:pt x="1807845" y="4030472"/>
                    <a:pt x="1790319" y="4049014"/>
                  </a:cubicBezTo>
                  <a:lnTo>
                    <a:pt x="1771904" y="4031615"/>
                  </a:lnTo>
                  <a:cubicBezTo>
                    <a:pt x="1789176" y="4013200"/>
                    <a:pt x="1806321" y="3994531"/>
                    <a:pt x="1822958" y="3975608"/>
                  </a:cubicBezTo>
                  <a:close/>
                  <a:moveTo>
                    <a:pt x="1699514" y="4104894"/>
                  </a:moveTo>
                  <a:cubicBezTo>
                    <a:pt x="1681099" y="4122674"/>
                    <a:pt x="1662430" y="4140200"/>
                    <a:pt x="1643507" y="4157218"/>
                  </a:cubicBezTo>
                  <a:lnTo>
                    <a:pt x="1626489" y="4138422"/>
                  </a:lnTo>
                  <a:cubicBezTo>
                    <a:pt x="1645158" y="4121531"/>
                    <a:pt x="1663700" y="4104259"/>
                    <a:pt x="1681861" y="4086606"/>
                  </a:cubicBezTo>
                  <a:close/>
                  <a:moveTo>
                    <a:pt x="1548638" y="4205732"/>
                  </a:moveTo>
                  <a:cubicBezTo>
                    <a:pt x="1528953" y="4221988"/>
                    <a:pt x="1509014" y="4237863"/>
                    <a:pt x="1488694" y="4253484"/>
                  </a:cubicBezTo>
                  <a:lnTo>
                    <a:pt x="1473200" y="4233418"/>
                  </a:lnTo>
                  <a:cubicBezTo>
                    <a:pt x="1493139" y="4218051"/>
                    <a:pt x="1512951" y="4202303"/>
                    <a:pt x="1532382" y="4186174"/>
                  </a:cubicBezTo>
                  <a:close/>
                  <a:moveTo>
                    <a:pt x="1390142" y="4294378"/>
                  </a:moveTo>
                  <a:cubicBezTo>
                    <a:pt x="1369187" y="4308983"/>
                    <a:pt x="1348105" y="4323334"/>
                    <a:pt x="1326642" y="4337304"/>
                  </a:cubicBezTo>
                  <a:lnTo>
                    <a:pt x="1312799" y="4315968"/>
                  </a:lnTo>
                  <a:cubicBezTo>
                    <a:pt x="1334008" y="4302252"/>
                    <a:pt x="1354836" y="4288028"/>
                    <a:pt x="1375537" y="4273550"/>
                  </a:cubicBezTo>
                  <a:close/>
                  <a:moveTo>
                    <a:pt x="1225169" y="4370197"/>
                  </a:moveTo>
                  <a:cubicBezTo>
                    <a:pt x="1203198" y="4383151"/>
                    <a:pt x="1180973" y="4395724"/>
                    <a:pt x="1158494" y="4407916"/>
                  </a:cubicBezTo>
                  <a:lnTo>
                    <a:pt x="1146302" y="4385564"/>
                  </a:lnTo>
                  <a:cubicBezTo>
                    <a:pt x="1168527" y="4373499"/>
                    <a:pt x="1190498" y="4361053"/>
                    <a:pt x="1212215" y="4348226"/>
                  </a:cubicBezTo>
                  <a:close/>
                  <a:moveTo>
                    <a:pt x="1054735" y="4432808"/>
                  </a:moveTo>
                  <a:cubicBezTo>
                    <a:pt x="1031748" y="4443984"/>
                    <a:pt x="1008634" y="4454779"/>
                    <a:pt x="985266" y="4465193"/>
                  </a:cubicBezTo>
                  <a:lnTo>
                    <a:pt x="974979" y="4441952"/>
                  </a:lnTo>
                  <a:cubicBezTo>
                    <a:pt x="998093" y="4431665"/>
                    <a:pt x="1020953" y="4420997"/>
                    <a:pt x="1043686" y="4409948"/>
                  </a:cubicBezTo>
                  <a:close/>
                  <a:moveTo>
                    <a:pt x="879983" y="4481830"/>
                  </a:moveTo>
                  <a:cubicBezTo>
                    <a:pt x="856234" y="4491101"/>
                    <a:pt x="832231" y="4500118"/>
                    <a:pt x="808228" y="4508627"/>
                  </a:cubicBezTo>
                  <a:lnTo>
                    <a:pt x="799719" y="4484624"/>
                  </a:lnTo>
                  <a:cubicBezTo>
                    <a:pt x="823595" y="4476242"/>
                    <a:pt x="847217" y="4467352"/>
                    <a:pt x="870712" y="4458081"/>
                  </a:cubicBezTo>
                  <a:close/>
                  <a:moveTo>
                    <a:pt x="701929" y="4516755"/>
                  </a:moveTo>
                  <a:cubicBezTo>
                    <a:pt x="677545" y="4524121"/>
                    <a:pt x="652907" y="4531233"/>
                    <a:pt x="628142" y="4537837"/>
                  </a:cubicBezTo>
                  <a:lnTo>
                    <a:pt x="621538" y="4513326"/>
                  </a:lnTo>
                  <a:cubicBezTo>
                    <a:pt x="645922" y="4506849"/>
                    <a:pt x="670306" y="4499864"/>
                    <a:pt x="694436" y="4492498"/>
                  </a:cubicBezTo>
                  <a:close/>
                  <a:moveTo>
                    <a:pt x="521462" y="4537583"/>
                  </a:moveTo>
                  <a:cubicBezTo>
                    <a:pt x="496570" y="4543044"/>
                    <a:pt x="471424" y="4548124"/>
                    <a:pt x="446278" y="4552696"/>
                  </a:cubicBezTo>
                  <a:lnTo>
                    <a:pt x="441706" y="4527677"/>
                  </a:lnTo>
                  <a:cubicBezTo>
                    <a:pt x="466598" y="4523105"/>
                    <a:pt x="491363" y="4518152"/>
                    <a:pt x="516001" y="4512691"/>
                  </a:cubicBezTo>
                  <a:close/>
                  <a:moveTo>
                    <a:pt x="339979" y="4544060"/>
                  </a:moveTo>
                  <a:cubicBezTo>
                    <a:pt x="314706" y="4547489"/>
                    <a:pt x="289433" y="4550537"/>
                    <a:pt x="263906" y="4553204"/>
                  </a:cubicBezTo>
                  <a:lnTo>
                    <a:pt x="261366" y="4527931"/>
                  </a:lnTo>
                  <a:cubicBezTo>
                    <a:pt x="286512" y="4525391"/>
                    <a:pt x="311531" y="4522343"/>
                    <a:pt x="336550" y="4518914"/>
                  </a:cubicBezTo>
                  <a:close/>
                  <a:moveTo>
                    <a:pt x="158623" y="4536186"/>
                  </a:moveTo>
                  <a:cubicBezTo>
                    <a:pt x="133223" y="4537583"/>
                    <a:pt x="107696" y="4538726"/>
                    <a:pt x="82169" y="4539234"/>
                  </a:cubicBezTo>
                  <a:lnTo>
                    <a:pt x="81534" y="4513834"/>
                  </a:lnTo>
                  <a:cubicBezTo>
                    <a:pt x="106807" y="4513199"/>
                    <a:pt x="131953" y="4512183"/>
                    <a:pt x="157099" y="4510786"/>
                  </a:cubicBezTo>
                  <a:close/>
                  <a:moveTo>
                    <a:pt x="0" y="4467860"/>
                  </a:moveTo>
                  <a:lnTo>
                    <a:pt x="508" y="4391660"/>
                  </a:lnTo>
                  <a:lnTo>
                    <a:pt x="25908" y="4391787"/>
                  </a:lnTo>
                  <a:lnTo>
                    <a:pt x="25400" y="4467987"/>
                  </a:lnTo>
                  <a:close/>
                  <a:moveTo>
                    <a:pt x="26543" y="4290187"/>
                  </a:moveTo>
                  <a:lnTo>
                    <a:pt x="27051" y="4213987"/>
                  </a:lnTo>
                  <a:lnTo>
                    <a:pt x="52451" y="4214114"/>
                  </a:lnTo>
                  <a:lnTo>
                    <a:pt x="51943" y="4290314"/>
                  </a:lnTo>
                  <a:close/>
                  <a:moveTo>
                    <a:pt x="53086" y="4112514"/>
                  </a:moveTo>
                  <a:lnTo>
                    <a:pt x="53594" y="4036314"/>
                  </a:lnTo>
                  <a:lnTo>
                    <a:pt x="78994" y="4036441"/>
                  </a:lnTo>
                  <a:lnTo>
                    <a:pt x="78486" y="4112641"/>
                  </a:lnTo>
                  <a:close/>
                  <a:moveTo>
                    <a:pt x="79629" y="3934841"/>
                  </a:moveTo>
                  <a:lnTo>
                    <a:pt x="80137" y="3858641"/>
                  </a:lnTo>
                  <a:lnTo>
                    <a:pt x="105537" y="3858768"/>
                  </a:lnTo>
                  <a:lnTo>
                    <a:pt x="105029" y="3934968"/>
                  </a:lnTo>
                  <a:close/>
                  <a:moveTo>
                    <a:pt x="106172" y="3757168"/>
                  </a:moveTo>
                  <a:lnTo>
                    <a:pt x="106680" y="3680968"/>
                  </a:lnTo>
                  <a:lnTo>
                    <a:pt x="132080" y="3681095"/>
                  </a:lnTo>
                  <a:lnTo>
                    <a:pt x="131572" y="3757295"/>
                  </a:lnTo>
                  <a:close/>
                  <a:moveTo>
                    <a:pt x="132715" y="3579495"/>
                  </a:moveTo>
                  <a:lnTo>
                    <a:pt x="133223" y="3503295"/>
                  </a:lnTo>
                  <a:lnTo>
                    <a:pt x="158623" y="3503422"/>
                  </a:lnTo>
                  <a:lnTo>
                    <a:pt x="158115" y="3579622"/>
                  </a:lnTo>
                  <a:close/>
                  <a:moveTo>
                    <a:pt x="159258" y="3401822"/>
                  </a:moveTo>
                  <a:lnTo>
                    <a:pt x="159766" y="3325622"/>
                  </a:lnTo>
                  <a:lnTo>
                    <a:pt x="185166" y="3325749"/>
                  </a:lnTo>
                  <a:lnTo>
                    <a:pt x="184658" y="3401949"/>
                  </a:lnTo>
                  <a:close/>
                  <a:moveTo>
                    <a:pt x="185801" y="3224149"/>
                  </a:moveTo>
                  <a:lnTo>
                    <a:pt x="186309" y="3147949"/>
                  </a:lnTo>
                  <a:lnTo>
                    <a:pt x="211709" y="3148076"/>
                  </a:lnTo>
                  <a:lnTo>
                    <a:pt x="211201" y="3224276"/>
                  </a:lnTo>
                  <a:close/>
                  <a:moveTo>
                    <a:pt x="212344" y="3046476"/>
                  </a:moveTo>
                  <a:lnTo>
                    <a:pt x="212852" y="2970276"/>
                  </a:lnTo>
                  <a:lnTo>
                    <a:pt x="238252" y="2970403"/>
                  </a:lnTo>
                  <a:lnTo>
                    <a:pt x="237744" y="3046603"/>
                  </a:lnTo>
                  <a:close/>
                  <a:moveTo>
                    <a:pt x="238887" y="2868803"/>
                  </a:moveTo>
                  <a:lnTo>
                    <a:pt x="239395" y="2792603"/>
                  </a:lnTo>
                  <a:lnTo>
                    <a:pt x="264795" y="2792730"/>
                  </a:lnTo>
                  <a:lnTo>
                    <a:pt x="264287" y="2868930"/>
                  </a:lnTo>
                  <a:close/>
                  <a:moveTo>
                    <a:pt x="265430" y="2691130"/>
                  </a:moveTo>
                  <a:lnTo>
                    <a:pt x="265938" y="2614930"/>
                  </a:lnTo>
                  <a:lnTo>
                    <a:pt x="291338" y="2615057"/>
                  </a:lnTo>
                  <a:lnTo>
                    <a:pt x="290830" y="2691257"/>
                  </a:lnTo>
                  <a:close/>
                  <a:moveTo>
                    <a:pt x="291973" y="2513457"/>
                  </a:moveTo>
                  <a:lnTo>
                    <a:pt x="292481" y="2437257"/>
                  </a:lnTo>
                  <a:lnTo>
                    <a:pt x="317881" y="2437384"/>
                  </a:lnTo>
                  <a:lnTo>
                    <a:pt x="317373" y="2513584"/>
                  </a:lnTo>
                  <a:close/>
                  <a:moveTo>
                    <a:pt x="318516" y="2335784"/>
                  </a:moveTo>
                  <a:lnTo>
                    <a:pt x="319024" y="2259584"/>
                  </a:lnTo>
                  <a:lnTo>
                    <a:pt x="344424" y="2259711"/>
                  </a:lnTo>
                  <a:lnTo>
                    <a:pt x="343916" y="2335911"/>
                  </a:lnTo>
                  <a:close/>
                  <a:moveTo>
                    <a:pt x="344424" y="2158238"/>
                  </a:moveTo>
                  <a:lnTo>
                    <a:pt x="344424" y="2082038"/>
                  </a:lnTo>
                  <a:lnTo>
                    <a:pt x="369824" y="2082038"/>
                  </a:lnTo>
                  <a:lnTo>
                    <a:pt x="369824" y="2158238"/>
                  </a:lnTo>
                  <a:close/>
                  <a:moveTo>
                    <a:pt x="369824" y="1980438"/>
                  </a:moveTo>
                  <a:lnTo>
                    <a:pt x="369824" y="1904238"/>
                  </a:lnTo>
                  <a:lnTo>
                    <a:pt x="395224" y="1904238"/>
                  </a:lnTo>
                  <a:lnTo>
                    <a:pt x="395224" y="1980438"/>
                  </a:lnTo>
                  <a:close/>
                  <a:moveTo>
                    <a:pt x="395224" y="1802638"/>
                  </a:moveTo>
                  <a:lnTo>
                    <a:pt x="395224" y="1726438"/>
                  </a:lnTo>
                  <a:lnTo>
                    <a:pt x="420624" y="1726438"/>
                  </a:lnTo>
                  <a:lnTo>
                    <a:pt x="420624" y="1802638"/>
                  </a:lnTo>
                  <a:close/>
                  <a:moveTo>
                    <a:pt x="420624" y="1624838"/>
                  </a:moveTo>
                  <a:lnTo>
                    <a:pt x="420624" y="1548638"/>
                  </a:lnTo>
                  <a:lnTo>
                    <a:pt x="446024" y="1548638"/>
                  </a:lnTo>
                  <a:lnTo>
                    <a:pt x="446024" y="1624838"/>
                  </a:lnTo>
                  <a:close/>
                  <a:moveTo>
                    <a:pt x="446024" y="1447038"/>
                  </a:moveTo>
                  <a:lnTo>
                    <a:pt x="446024" y="1370838"/>
                  </a:lnTo>
                  <a:lnTo>
                    <a:pt x="471424" y="1370838"/>
                  </a:lnTo>
                  <a:lnTo>
                    <a:pt x="471424" y="1447038"/>
                  </a:lnTo>
                  <a:close/>
                  <a:moveTo>
                    <a:pt x="471424" y="1269238"/>
                  </a:moveTo>
                  <a:lnTo>
                    <a:pt x="471424" y="1193038"/>
                  </a:lnTo>
                  <a:lnTo>
                    <a:pt x="496824" y="1193038"/>
                  </a:lnTo>
                  <a:lnTo>
                    <a:pt x="496824" y="1269238"/>
                  </a:lnTo>
                  <a:close/>
                  <a:moveTo>
                    <a:pt x="496824" y="1091438"/>
                  </a:moveTo>
                  <a:lnTo>
                    <a:pt x="496824" y="1015238"/>
                  </a:lnTo>
                  <a:lnTo>
                    <a:pt x="522224" y="1015238"/>
                  </a:lnTo>
                  <a:lnTo>
                    <a:pt x="522224" y="1091438"/>
                  </a:lnTo>
                  <a:close/>
                  <a:moveTo>
                    <a:pt x="522224" y="913638"/>
                  </a:moveTo>
                  <a:lnTo>
                    <a:pt x="522224" y="837438"/>
                  </a:lnTo>
                  <a:lnTo>
                    <a:pt x="547624" y="837438"/>
                  </a:lnTo>
                  <a:lnTo>
                    <a:pt x="547624" y="913638"/>
                  </a:lnTo>
                  <a:close/>
                  <a:moveTo>
                    <a:pt x="547624" y="735838"/>
                  </a:moveTo>
                  <a:lnTo>
                    <a:pt x="547624" y="659638"/>
                  </a:lnTo>
                  <a:lnTo>
                    <a:pt x="573024" y="659638"/>
                  </a:lnTo>
                  <a:lnTo>
                    <a:pt x="573024" y="735838"/>
                  </a:lnTo>
                  <a:close/>
                  <a:moveTo>
                    <a:pt x="573024" y="558038"/>
                  </a:moveTo>
                  <a:lnTo>
                    <a:pt x="573024" y="481838"/>
                  </a:lnTo>
                  <a:lnTo>
                    <a:pt x="598424" y="481838"/>
                  </a:lnTo>
                  <a:lnTo>
                    <a:pt x="598424" y="558038"/>
                  </a:lnTo>
                  <a:close/>
                  <a:moveTo>
                    <a:pt x="598424" y="380238"/>
                  </a:moveTo>
                  <a:lnTo>
                    <a:pt x="598424" y="304038"/>
                  </a:lnTo>
                  <a:lnTo>
                    <a:pt x="623824" y="304038"/>
                  </a:lnTo>
                  <a:lnTo>
                    <a:pt x="623824" y="380238"/>
                  </a:lnTo>
                  <a:close/>
                  <a:moveTo>
                    <a:pt x="623824" y="202438"/>
                  </a:moveTo>
                  <a:lnTo>
                    <a:pt x="623824" y="126238"/>
                  </a:lnTo>
                  <a:lnTo>
                    <a:pt x="649224" y="126238"/>
                  </a:lnTo>
                  <a:lnTo>
                    <a:pt x="649224" y="202438"/>
                  </a:lnTo>
                  <a:close/>
                  <a:moveTo>
                    <a:pt x="649224" y="24638"/>
                  </a:moveTo>
                  <a:lnTo>
                    <a:pt x="649224" y="12700"/>
                  </a:lnTo>
                  <a:cubicBezTo>
                    <a:pt x="649224" y="9271"/>
                    <a:pt x="650621" y="6096"/>
                    <a:pt x="652907" y="3683"/>
                  </a:cubicBezTo>
                  <a:cubicBezTo>
                    <a:pt x="655193" y="1270"/>
                    <a:pt x="658495" y="0"/>
                    <a:pt x="661924" y="0"/>
                  </a:cubicBezTo>
                  <a:lnTo>
                    <a:pt x="661924" y="12700"/>
                  </a:lnTo>
                  <a:lnTo>
                    <a:pt x="661924" y="0"/>
                  </a:lnTo>
                  <a:cubicBezTo>
                    <a:pt x="687578" y="0"/>
                    <a:pt x="713232" y="381"/>
                    <a:pt x="738759" y="1270"/>
                  </a:cubicBezTo>
                  <a:lnTo>
                    <a:pt x="737870" y="26670"/>
                  </a:lnTo>
                  <a:cubicBezTo>
                    <a:pt x="712597" y="25781"/>
                    <a:pt x="687324" y="25400"/>
                    <a:pt x="661924" y="25400"/>
                  </a:cubicBezTo>
                  <a:lnTo>
                    <a:pt x="661924" y="12700"/>
                  </a:lnTo>
                  <a:lnTo>
                    <a:pt x="674624" y="12700"/>
                  </a:lnTo>
                  <a:lnTo>
                    <a:pt x="674624" y="306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672717" y="0"/>
              <a:ext cx="2573401" cy="4553204"/>
            </a:xfrm>
            <a:custGeom>
              <a:avLst/>
              <a:gdLst/>
              <a:ahLst/>
              <a:cxnLst/>
              <a:rect r="r" b="b" t="t" l="l"/>
              <a:pathLst>
                <a:path h="4553204" w="2573401">
                  <a:moveTo>
                    <a:pt x="767080" y="7112"/>
                  </a:moveTo>
                  <a:cubicBezTo>
                    <a:pt x="792607" y="9144"/>
                    <a:pt x="818007" y="11557"/>
                    <a:pt x="843407" y="14478"/>
                  </a:cubicBezTo>
                  <a:lnTo>
                    <a:pt x="840486" y="39751"/>
                  </a:lnTo>
                  <a:cubicBezTo>
                    <a:pt x="815467" y="36957"/>
                    <a:pt x="790321" y="34544"/>
                    <a:pt x="765048" y="32512"/>
                  </a:cubicBezTo>
                  <a:close/>
                  <a:moveTo>
                    <a:pt x="942594" y="53594"/>
                  </a:moveTo>
                  <a:cubicBezTo>
                    <a:pt x="967867" y="57658"/>
                    <a:pt x="993013" y="62103"/>
                    <a:pt x="1018032" y="66929"/>
                  </a:cubicBezTo>
                  <a:lnTo>
                    <a:pt x="1013206" y="91821"/>
                  </a:lnTo>
                  <a:cubicBezTo>
                    <a:pt x="988441" y="86995"/>
                    <a:pt x="963676" y="82677"/>
                    <a:pt x="938657" y="78613"/>
                  </a:cubicBezTo>
                  <a:close/>
                  <a:moveTo>
                    <a:pt x="1113917" y="113665"/>
                  </a:moveTo>
                  <a:cubicBezTo>
                    <a:pt x="1138809" y="119634"/>
                    <a:pt x="1163447" y="126111"/>
                    <a:pt x="1188085" y="132969"/>
                  </a:cubicBezTo>
                  <a:lnTo>
                    <a:pt x="1181227" y="157480"/>
                  </a:lnTo>
                  <a:cubicBezTo>
                    <a:pt x="1156970" y="150749"/>
                    <a:pt x="1132459" y="144399"/>
                    <a:pt x="1107948" y="138430"/>
                  </a:cubicBezTo>
                  <a:close/>
                  <a:moveTo>
                    <a:pt x="1279906" y="187325"/>
                  </a:moveTo>
                  <a:cubicBezTo>
                    <a:pt x="1304163" y="195326"/>
                    <a:pt x="1328293" y="203581"/>
                    <a:pt x="1352296" y="212344"/>
                  </a:cubicBezTo>
                  <a:lnTo>
                    <a:pt x="1343533" y="236220"/>
                  </a:lnTo>
                  <a:cubicBezTo>
                    <a:pt x="1319784" y="227584"/>
                    <a:pt x="1295908" y="219329"/>
                    <a:pt x="1271905" y="211455"/>
                  </a:cubicBezTo>
                  <a:close/>
                  <a:moveTo>
                    <a:pt x="1439418" y="273685"/>
                  </a:moveTo>
                  <a:cubicBezTo>
                    <a:pt x="1463040" y="283591"/>
                    <a:pt x="1486408" y="293751"/>
                    <a:pt x="1509649" y="304419"/>
                  </a:cubicBezTo>
                  <a:lnTo>
                    <a:pt x="1499108" y="327533"/>
                  </a:lnTo>
                  <a:cubicBezTo>
                    <a:pt x="1476121" y="316992"/>
                    <a:pt x="1453007" y="306832"/>
                    <a:pt x="1429639" y="297180"/>
                  </a:cubicBezTo>
                  <a:close/>
                  <a:moveTo>
                    <a:pt x="1591691" y="372491"/>
                  </a:moveTo>
                  <a:cubicBezTo>
                    <a:pt x="1614424" y="384175"/>
                    <a:pt x="1636903" y="396240"/>
                    <a:pt x="1659255" y="408686"/>
                  </a:cubicBezTo>
                  <a:lnTo>
                    <a:pt x="1646936" y="430911"/>
                  </a:lnTo>
                  <a:cubicBezTo>
                    <a:pt x="1624838" y="418592"/>
                    <a:pt x="1602613" y="406654"/>
                    <a:pt x="1580134" y="395097"/>
                  </a:cubicBezTo>
                  <a:close/>
                  <a:moveTo>
                    <a:pt x="1735836" y="482981"/>
                  </a:moveTo>
                  <a:cubicBezTo>
                    <a:pt x="1757553" y="496443"/>
                    <a:pt x="1779016" y="510159"/>
                    <a:pt x="1800352" y="524383"/>
                  </a:cubicBezTo>
                  <a:lnTo>
                    <a:pt x="1786255" y="545465"/>
                  </a:lnTo>
                  <a:cubicBezTo>
                    <a:pt x="1765173" y="531495"/>
                    <a:pt x="1743964" y="517779"/>
                    <a:pt x="1722501" y="504571"/>
                  </a:cubicBezTo>
                  <a:close/>
                  <a:moveTo>
                    <a:pt x="1870710" y="604520"/>
                  </a:moveTo>
                  <a:cubicBezTo>
                    <a:pt x="1891284" y="619633"/>
                    <a:pt x="1911604" y="635000"/>
                    <a:pt x="1931797" y="650875"/>
                  </a:cubicBezTo>
                  <a:lnTo>
                    <a:pt x="1916049" y="670814"/>
                  </a:lnTo>
                  <a:cubicBezTo>
                    <a:pt x="1896237" y="655193"/>
                    <a:pt x="1876044" y="639953"/>
                    <a:pt x="1855724" y="624967"/>
                  </a:cubicBezTo>
                  <a:close/>
                  <a:moveTo>
                    <a:pt x="1995678" y="736219"/>
                  </a:moveTo>
                  <a:cubicBezTo>
                    <a:pt x="2014982" y="752856"/>
                    <a:pt x="2034032" y="769874"/>
                    <a:pt x="2052828" y="787146"/>
                  </a:cubicBezTo>
                  <a:lnTo>
                    <a:pt x="2035556" y="805815"/>
                  </a:lnTo>
                  <a:cubicBezTo>
                    <a:pt x="2017014" y="788670"/>
                    <a:pt x="1998218" y="771906"/>
                    <a:pt x="1979041" y="755396"/>
                  </a:cubicBezTo>
                  <a:close/>
                  <a:moveTo>
                    <a:pt x="2109724" y="877443"/>
                  </a:moveTo>
                  <a:cubicBezTo>
                    <a:pt x="2127631" y="895604"/>
                    <a:pt x="2145284" y="914019"/>
                    <a:pt x="2162683" y="932815"/>
                  </a:cubicBezTo>
                  <a:lnTo>
                    <a:pt x="2144014" y="950087"/>
                  </a:lnTo>
                  <a:cubicBezTo>
                    <a:pt x="2126869" y="931545"/>
                    <a:pt x="2109470" y="913257"/>
                    <a:pt x="2091690" y="895350"/>
                  </a:cubicBezTo>
                  <a:close/>
                  <a:moveTo>
                    <a:pt x="2212213" y="1027303"/>
                  </a:moveTo>
                  <a:cubicBezTo>
                    <a:pt x="2228723" y="1046861"/>
                    <a:pt x="2244852" y="1066546"/>
                    <a:pt x="2260600" y="1086739"/>
                  </a:cubicBezTo>
                  <a:lnTo>
                    <a:pt x="2240661" y="1102487"/>
                  </a:lnTo>
                  <a:cubicBezTo>
                    <a:pt x="2225040" y="1082548"/>
                    <a:pt x="2209038" y="1062990"/>
                    <a:pt x="2192782" y="1043686"/>
                  </a:cubicBezTo>
                  <a:close/>
                  <a:moveTo>
                    <a:pt x="2302510" y="1184783"/>
                  </a:moveTo>
                  <a:cubicBezTo>
                    <a:pt x="2317369" y="1205484"/>
                    <a:pt x="2331974" y="1226566"/>
                    <a:pt x="2346198" y="1247902"/>
                  </a:cubicBezTo>
                  <a:lnTo>
                    <a:pt x="2325116" y="1261999"/>
                  </a:lnTo>
                  <a:cubicBezTo>
                    <a:pt x="2311019" y="1240917"/>
                    <a:pt x="2296668" y="1220089"/>
                    <a:pt x="2281936" y="1199515"/>
                  </a:cubicBezTo>
                  <a:close/>
                  <a:moveTo>
                    <a:pt x="2380234" y="1348867"/>
                  </a:moveTo>
                  <a:cubicBezTo>
                    <a:pt x="2388616" y="1362710"/>
                    <a:pt x="2396744" y="1376553"/>
                    <a:pt x="2404745" y="1390523"/>
                  </a:cubicBezTo>
                  <a:lnTo>
                    <a:pt x="2393696" y="1396873"/>
                  </a:lnTo>
                  <a:lnTo>
                    <a:pt x="2404745" y="1390523"/>
                  </a:lnTo>
                  <a:cubicBezTo>
                    <a:pt x="2409444" y="1398778"/>
                    <a:pt x="2414143" y="1407033"/>
                    <a:pt x="2418715" y="1415288"/>
                  </a:cubicBezTo>
                  <a:lnTo>
                    <a:pt x="2396490" y="1427607"/>
                  </a:lnTo>
                  <a:cubicBezTo>
                    <a:pt x="2391918" y="1419479"/>
                    <a:pt x="2387346" y="1411224"/>
                    <a:pt x="2382647" y="1403096"/>
                  </a:cubicBezTo>
                  <a:cubicBezTo>
                    <a:pt x="2374646" y="1389253"/>
                    <a:pt x="2366645" y="1375537"/>
                    <a:pt x="2358390" y="1361821"/>
                  </a:cubicBezTo>
                  <a:close/>
                  <a:moveTo>
                    <a:pt x="2444750" y="1518539"/>
                  </a:moveTo>
                  <a:cubicBezTo>
                    <a:pt x="2456180" y="1541399"/>
                    <a:pt x="2467229" y="1564513"/>
                    <a:pt x="2477897" y="1587627"/>
                  </a:cubicBezTo>
                  <a:lnTo>
                    <a:pt x="2454783" y="1598168"/>
                  </a:lnTo>
                  <a:cubicBezTo>
                    <a:pt x="2444242" y="1575181"/>
                    <a:pt x="2433320" y="1552448"/>
                    <a:pt x="2422017" y="1529842"/>
                  </a:cubicBezTo>
                  <a:close/>
                  <a:moveTo>
                    <a:pt x="2495550" y="1692656"/>
                  </a:moveTo>
                  <a:cubicBezTo>
                    <a:pt x="2505202" y="1716405"/>
                    <a:pt x="2514346" y="1740281"/>
                    <a:pt x="2523109" y="1764284"/>
                  </a:cubicBezTo>
                  <a:lnTo>
                    <a:pt x="2499233" y="1773047"/>
                  </a:lnTo>
                  <a:cubicBezTo>
                    <a:pt x="2490597" y="1749298"/>
                    <a:pt x="2481453" y="1725803"/>
                    <a:pt x="2471928" y="1702308"/>
                  </a:cubicBezTo>
                  <a:close/>
                  <a:moveTo>
                    <a:pt x="2532380" y="1870583"/>
                  </a:moveTo>
                  <a:cubicBezTo>
                    <a:pt x="2540127" y="1894967"/>
                    <a:pt x="2547366" y="1919478"/>
                    <a:pt x="2554224" y="1943989"/>
                  </a:cubicBezTo>
                  <a:lnTo>
                    <a:pt x="2529713" y="1950847"/>
                  </a:lnTo>
                  <a:cubicBezTo>
                    <a:pt x="2522982" y="1926590"/>
                    <a:pt x="2515743" y="1902333"/>
                    <a:pt x="2508123" y="1878203"/>
                  </a:cubicBezTo>
                  <a:close/>
                  <a:moveTo>
                    <a:pt x="2555113" y="2050669"/>
                  </a:moveTo>
                  <a:cubicBezTo>
                    <a:pt x="2560828" y="2075561"/>
                    <a:pt x="2566162" y="2100580"/>
                    <a:pt x="2570988" y="2125599"/>
                  </a:cubicBezTo>
                  <a:lnTo>
                    <a:pt x="2546096" y="2130425"/>
                  </a:lnTo>
                  <a:cubicBezTo>
                    <a:pt x="2541270" y="2105660"/>
                    <a:pt x="2536063" y="2081022"/>
                    <a:pt x="2530348" y="2056384"/>
                  </a:cubicBezTo>
                  <a:close/>
                  <a:moveTo>
                    <a:pt x="2563495" y="2232025"/>
                  </a:moveTo>
                  <a:cubicBezTo>
                    <a:pt x="2567305" y="2257298"/>
                    <a:pt x="2570607" y="2282571"/>
                    <a:pt x="2573401" y="2307971"/>
                  </a:cubicBezTo>
                  <a:lnTo>
                    <a:pt x="2548128" y="2310892"/>
                  </a:lnTo>
                  <a:cubicBezTo>
                    <a:pt x="2545334" y="2285873"/>
                    <a:pt x="2542032" y="2260727"/>
                    <a:pt x="2538222" y="2235835"/>
                  </a:cubicBezTo>
                  <a:close/>
                  <a:moveTo>
                    <a:pt x="2557399" y="2413508"/>
                  </a:moveTo>
                  <a:cubicBezTo>
                    <a:pt x="2559177" y="2439035"/>
                    <a:pt x="2560447" y="2464562"/>
                    <a:pt x="2561336" y="2490089"/>
                  </a:cubicBezTo>
                  <a:lnTo>
                    <a:pt x="2535936" y="2490978"/>
                  </a:lnTo>
                  <a:cubicBezTo>
                    <a:pt x="2535047" y="2465705"/>
                    <a:pt x="2533777" y="2440559"/>
                    <a:pt x="2531999" y="2415286"/>
                  </a:cubicBezTo>
                  <a:close/>
                  <a:moveTo>
                    <a:pt x="2537079" y="2593975"/>
                  </a:moveTo>
                  <a:cubicBezTo>
                    <a:pt x="2536825" y="2619502"/>
                    <a:pt x="2536063" y="2645029"/>
                    <a:pt x="2534920" y="2670556"/>
                  </a:cubicBezTo>
                  <a:lnTo>
                    <a:pt x="2509520" y="2669413"/>
                  </a:lnTo>
                  <a:cubicBezTo>
                    <a:pt x="2510663" y="2644140"/>
                    <a:pt x="2511298" y="2618994"/>
                    <a:pt x="2511679" y="2593721"/>
                  </a:cubicBezTo>
                  <a:close/>
                  <a:moveTo>
                    <a:pt x="2502662" y="2772283"/>
                  </a:moveTo>
                  <a:cubicBezTo>
                    <a:pt x="2500376" y="2797683"/>
                    <a:pt x="2497709" y="2823083"/>
                    <a:pt x="2494534" y="2848483"/>
                  </a:cubicBezTo>
                  <a:lnTo>
                    <a:pt x="2469388" y="2845308"/>
                  </a:lnTo>
                  <a:cubicBezTo>
                    <a:pt x="2472563" y="2820289"/>
                    <a:pt x="2475230" y="2795143"/>
                    <a:pt x="2477516" y="2769997"/>
                  </a:cubicBezTo>
                  <a:close/>
                  <a:moveTo>
                    <a:pt x="2454529" y="2947289"/>
                  </a:moveTo>
                  <a:cubicBezTo>
                    <a:pt x="2450211" y="2972435"/>
                    <a:pt x="2445512" y="2997581"/>
                    <a:pt x="2440432" y="3022600"/>
                  </a:cubicBezTo>
                  <a:lnTo>
                    <a:pt x="2415540" y="3017520"/>
                  </a:lnTo>
                  <a:cubicBezTo>
                    <a:pt x="2420620" y="2992755"/>
                    <a:pt x="2425319" y="2967863"/>
                    <a:pt x="2429510" y="2942971"/>
                  </a:cubicBezTo>
                  <a:close/>
                  <a:moveTo>
                    <a:pt x="2392553" y="3117850"/>
                  </a:moveTo>
                  <a:cubicBezTo>
                    <a:pt x="2386330" y="3142615"/>
                    <a:pt x="2379599" y="3167253"/>
                    <a:pt x="2372487" y="3191764"/>
                  </a:cubicBezTo>
                  <a:lnTo>
                    <a:pt x="2348103" y="3184652"/>
                  </a:lnTo>
                  <a:cubicBezTo>
                    <a:pt x="2355088" y="3160395"/>
                    <a:pt x="2361692" y="3136011"/>
                    <a:pt x="2367915" y="3111500"/>
                  </a:cubicBezTo>
                  <a:close/>
                  <a:moveTo>
                    <a:pt x="2317242" y="3282950"/>
                  </a:moveTo>
                  <a:cubicBezTo>
                    <a:pt x="2309114" y="3307080"/>
                    <a:pt x="2300478" y="3331083"/>
                    <a:pt x="2291461" y="3354959"/>
                  </a:cubicBezTo>
                  <a:lnTo>
                    <a:pt x="2267712" y="3345942"/>
                  </a:lnTo>
                  <a:cubicBezTo>
                    <a:pt x="2276602" y="3322320"/>
                    <a:pt x="2285111" y="3298571"/>
                    <a:pt x="2293239" y="3274695"/>
                  </a:cubicBezTo>
                  <a:close/>
                  <a:moveTo>
                    <a:pt x="2229231" y="3441446"/>
                  </a:moveTo>
                  <a:cubicBezTo>
                    <a:pt x="2219198" y="3464814"/>
                    <a:pt x="2208657" y="3488182"/>
                    <a:pt x="2197735" y="3511296"/>
                  </a:cubicBezTo>
                  <a:lnTo>
                    <a:pt x="2174748" y="3500501"/>
                  </a:lnTo>
                  <a:cubicBezTo>
                    <a:pt x="2185543" y="3477641"/>
                    <a:pt x="2195830" y="3454654"/>
                    <a:pt x="2205863" y="3431413"/>
                  </a:cubicBezTo>
                  <a:close/>
                  <a:moveTo>
                    <a:pt x="2128774" y="3592576"/>
                  </a:moveTo>
                  <a:cubicBezTo>
                    <a:pt x="2116836" y="3615182"/>
                    <a:pt x="2104517" y="3637534"/>
                    <a:pt x="2091817" y="3659759"/>
                  </a:cubicBezTo>
                  <a:lnTo>
                    <a:pt x="2069719" y="3647186"/>
                  </a:lnTo>
                  <a:cubicBezTo>
                    <a:pt x="2082292" y="3625215"/>
                    <a:pt x="2094484" y="3602990"/>
                    <a:pt x="2106168" y="3580765"/>
                  </a:cubicBezTo>
                  <a:close/>
                  <a:moveTo>
                    <a:pt x="2016506" y="3735705"/>
                  </a:moveTo>
                  <a:cubicBezTo>
                    <a:pt x="2002790" y="3757295"/>
                    <a:pt x="1988820" y="3778631"/>
                    <a:pt x="1974469" y="3799586"/>
                  </a:cubicBezTo>
                  <a:lnTo>
                    <a:pt x="1953514" y="3785235"/>
                  </a:lnTo>
                  <a:cubicBezTo>
                    <a:pt x="1967738" y="3764407"/>
                    <a:pt x="1981581" y="3743325"/>
                    <a:pt x="1995043" y="3721989"/>
                  </a:cubicBezTo>
                  <a:close/>
                  <a:moveTo>
                    <a:pt x="1893570" y="3869055"/>
                  </a:moveTo>
                  <a:cubicBezTo>
                    <a:pt x="1878203" y="3889502"/>
                    <a:pt x="1862582" y="3909695"/>
                    <a:pt x="1846580" y="3929507"/>
                  </a:cubicBezTo>
                  <a:lnTo>
                    <a:pt x="1826768" y="3913632"/>
                  </a:lnTo>
                  <a:cubicBezTo>
                    <a:pt x="1842516" y="3893947"/>
                    <a:pt x="1858010" y="3874008"/>
                    <a:pt x="1873250" y="3853815"/>
                  </a:cubicBezTo>
                  <a:close/>
                  <a:moveTo>
                    <a:pt x="1760474" y="3992372"/>
                  </a:moveTo>
                  <a:cubicBezTo>
                    <a:pt x="1743583" y="4011549"/>
                    <a:pt x="1726311" y="4030472"/>
                    <a:pt x="1708785" y="4049014"/>
                  </a:cubicBezTo>
                  <a:lnTo>
                    <a:pt x="1690370" y="4031615"/>
                  </a:lnTo>
                  <a:cubicBezTo>
                    <a:pt x="1707642" y="4013200"/>
                    <a:pt x="1724787" y="3994531"/>
                    <a:pt x="1741424" y="3975608"/>
                  </a:cubicBezTo>
                  <a:close/>
                  <a:moveTo>
                    <a:pt x="1617980" y="4104894"/>
                  </a:moveTo>
                  <a:cubicBezTo>
                    <a:pt x="1599565" y="4122674"/>
                    <a:pt x="1580896" y="4140200"/>
                    <a:pt x="1561973" y="4157218"/>
                  </a:cubicBezTo>
                  <a:lnTo>
                    <a:pt x="1544955" y="4138422"/>
                  </a:lnTo>
                  <a:cubicBezTo>
                    <a:pt x="1563624" y="4121531"/>
                    <a:pt x="1582166" y="4104259"/>
                    <a:pt x="1600327" y="4086606"/>
                  </a:cubicBezTo>
                  <a:close/>
                  <a:moveTo>
                    <a:pt x="1467104" y="4205732"/>
                  </a:moveTo>
                  <a:cubicBezTo>
                    <a:pt x="1447419" y="4221988"/>
                    <a:pt x="1427480" y="4237863"/>
                    <a:pt x="1407160" y="4253484"/>
                  </a:cubicBezTo>
                  <a:lnTo>
                    <a:pt x="1391666" y="4233418"/>
                  </a:lnTo>
                  <a:cubicBezTo>
                    <a:pt x="1411605" y="4218051"/>
                    <a:pt x="1431417" y="4202303"/>
                    <a:pt x="1450848" y="4186174"/>
                  </a:cubicBezTo>
                  <a:close/>
                  <a:moveTo>
                    <a:pt x="1308608" y="4294378"/>
                  </a:moveTo>
                  <a:cubicBezTo>
                    <a:pt x="1287653" y="4308983"/>
                    <a:pt x="1266571" y="4323334"/>
                    <a:pt x="1245108" y="4337304"/>
                  </a:cubicBezTo>
                  <a:lnTo>
                    <a:pt x="1231265" y="4315968"/>
                  </a:lnTo>
                  <a:cubicBezTo>
                    <a:pt x="1252474" y="4302252"/>
                    <a:pt x="1273302" y="4288028"/>
                    <a:pt x="1294003" y="4273550"/>
                  </a:cubicBezTo>
                  <a:close/>
                  <a:moveTo>
                    <a:pt x="1143635" y="4370197"/>
                  </a:moveTo>
                  <a:cubicBezTo>
                    <a:pt x="1121664" y="4383151"/>
                    <a:pt x="1099439" y="4395724"/>
                    <a:pt x="1076960" y="4407916"/>
                  </a:cubicBezTo>
                  <a:lnTo>
                    <a:pt x="1064768" y="4385564"/>
                  </a:lnTo>
                  <a:cubicBezTo>
                    <a:pt x="1086993" y="4373499"/>
                    <a:pt x="1108964" y="4361053"/>
                    <a:pt x="1130681" y="4348226"/>
                  </a:cubicBezTo>
                  <a:close/>
                  <a:moveTo>
                    <a:pt x="973201" y="4432808"/>
                  </a:moveTo>
                  <a:cubicBezTo>
                    <a:pt x="950214" y="4443984"/>
                    <a:pt x="927100" y="4454779"/>
                    <a:pt x="903732" y="4465193"/>
                  </a:cubicBezTo>
                  <a:lnTo>
                    <a:pt x="893445" y="4441952"/>
                  </a:lnTo>
                  <a:cubicBezTo>
                    <a:pt x="916559" y="4431665"/>
                    <a:pt x="939419" y="4420997"/>
                    <a:pt x="962152" y="4409948"/>
                  </a:cubicBezTo>
                  <a:close/>
                  <a:moveTo>
                    <a:pt x="798449" y="4481830"/>
                  </a:moveTo>
                  <a:cubicBezTo>
                    <a:pt x="774700" y="4491101"/>
                    <a:pt x="750697" y="4500118"/>
                    <a:pt x="726694" y="4508627"/>
                  </a:cubicBezTo>
                  <a:lnTo>
                    <a:pt x="718185" y="4484624"/>
                  </a:lnTo>
                  <a:cubicBezTo>
                    <a:pt x="742061" y="4476242"/>
                    <a:pt x="765683" y="4467352"/>
                    <a:pt x="789178" y="4458081"/>
                  </a:cubicBezTo>
                  <a:close/>
                  <a:moveTo>
                    <a:pt x="620395" y="4516755"/>
                  </a:moveTo>
                  <a:cubicBezTo>
                    <a:pt x="596011" y="4524121"/>
                    <a:pt x="571373" y="4531233"/>
                    <a:pt x="546608" y="4537837"/>
                  </a:cubicBezTo>
                  <a:lnTo>
                    <a:pt x="540004" y="4513326"/>
                  </a:lnTo>
                  <a:cubicBezTo>
                    <a:pt x="564388" y="4506849"/>
                    <a:pt x="588772" y="4499864"/>
                    <a:pt x="612902" y="4492498"/>
                  </a:cubicBezTo>
                  <a:close/>
                  <a:moveTo>
                    <a:pt x="439928" y="4537583"/>
                  </a:moveTo>
                  <a:cubicBezTo>
                    <a:pt x="415036" y="4543044"/>
                    <a:pt x="389890" y="4548124"/>
                    <a:pt x="364744" y="4552696"/>
                  </a:cubicBezTo>
                  <a:lnTo>
                    <a:pt x="360172" y="4527677"/>
                  </a:lnTo>
                  <a:cubicBezTo>
                    <a:pt x="385064" y="4523105"/>
                    <a:pt x="409829" y="4518152"/>
                    <a:pt x="434467" y="4512691"/>
                  </a:cubicBezTo>
                  <a:close/>
                  <a:moveTo>
                    <a:pt x="258445" y="4544060"/>
                  </a:moveTo>
                  <a:cubicBezTo>
                    <a:pt x="233172" y="4547489"/>
                    <a:pt x="207899" y="4550537"/>
                    <a:pt x="182372" y="4553204"/>
                  </a:cubicBezTo>
                  <a:lnTo>
                    <a:pt x="179832" y="4527931"/>
                  </a:lnTo>
                  <a:cubicBezTo>
                    <a:pt x="204978" y="4525391"/>
                    <a:pt x="229997" y="4522343"/>
                    <a:pt x="255016" y="4518914"/>
                  </a:cubicBezTo>
                  <a:close/>
                  <a:moveTo>
                    <a:pt x="77089" y="4536186"/>
                  </a:moveTo>
                  <a:cubicBezTo>
                    <a:pt x="51689" y="4537583"/>
                    <a:pt x="26162" y="4538726"/>
                    <a:pt x="635" y="4539234"/>
                  </a:cubicBezTo>
                  <a:lnTo>
                    <a:pt x="0" y="4513834"/>
                  </a:lnTo>
                  <a:cubicBezTo>
                    <a:pt x="25273" y="4513199"/>
                    <a:pt x="50419" y="4512183"/>
                    <a:pt x="75565" y="4510786"/>
                  </a:cubicBezTo>
                  <a:close/>
                  <a:moveTo>
                    <a:pt x="588391" y="0"/>
                  </a:moveTo>
                  <a:lnTo>
                    <a:pt x="588391" y="12700"/>
                  </a:lnTo>
                  <a:lnTo>
                    <a:pt x="588391" y="0"/>
                  </a:lnTo>
                  <a:cubicBezTo>
                    <a:pt x="614045" y="0"/>
                    <a:pt x="639699" y="381"/>
                    <a:pt x="665226" y="1270"/>
                  </a:cubicBezTo>
                  <a:lnTo>
                    <a:pt x="664337" y="26670"/>
                  </a:lnTo>
                  <a:cubicBezTo>
                    <a:pt x="639064" y="25781"/>
                    <a:pt x="613791" y="25400"/>
                    <a:pt x="588391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5761875" y="3914221"/>
            <a:ext cx="3391650" cy="3391650"/>
            <a:chOff x="0" y="0"/>
            <a:chExt cx="4522200" cy="4522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591183" y="0"/>
              <a:ext cx="2654935" cy="4553204"/>
            </a:xfrm>
            <a:custGeom>
              <a:avLst/>
              <a:gdLst/>
              <a:ahLst/>
              <a:cxnLst/>
              <a:rect r="r" b="b" t="t" l="l"/>
              <a:pathLst>
                <a:path h="4553204" w="2654935">
                  <a:moveTo>
                    <a:pt x="848614" y="7112"/>
                  </a:moveTo>
                  <a:cubicBezTo>
                    <a:pt x="874141" y="9144"/>
                    <a:pt x="899541" y="11557"/>
                    <a:pt x="924941" y="14478"/>
                  </a:cubicBezTo>
                  <a:lnTo>
                    <a:pt x="922020" y="39751"/>
                  </a:lnTo>
                  <a:cubicBezTo>
                    <a:pt x="897001" y="36957"/>
                    <a:pt x="871855" y="34544"/>
                    <a:pt x="846582" y="32512"/>
                  </a:cubicBezTo>
                  <a:close/>
                  <a:moveTo>
                    <a:pt x="1024128" y="53594"/>
                  </a:moveTo>
                  <a:cubicBezTo>
                    <a:pt x="1049401" y="57658"/>
                    <a:pt x="1074547" y="62103"/>
                    <a:pt x="1099566" y="66929"/>
                  </a:cubicBezTo>
                  <a:lnTo>
                    <a:pt x="1094740" y="91821"/>
                  </a:lnTo>
                  <a:cubicBezTo>
                    <a:pt x="1069975" y="86995"/>
                    <a:pt x="1045210" y="82677"/>
                    <a:pt x="1020191" y="78613"/>
                  </a:cubicBezTo>
                  <a:close/>
                  <a:moveTo>
                    <a:pt x="1195451" y="113665"/>
                  </a:moveTo>
                  <a:cubicBezTo>
                    <a:pt x="1220343" y="119634"/>
                    <a:pt x="1244981" y="126111"/>
                    <a:pt x="1269619" y="132969"/>
                  </a:cubicBezTo>
                  <a:lnTo>
                    <a:pt x="1262761" y="157480"/>
                  </a:lnTo>
                  <a:cubicBezTo>
                    <a:pt x="1238504" y="150749"/>
                    <a:pt x="1213993" y="144399"/>
                    <a:pt x="1189482" y="138430"/>
                  </a:cubicBezTo>
                  <a:close/>
                  <a:moveTo>
                    <a:pt x="1361440" y="187325"/>
                  </a:moveTo>
                  <a:cubicBezTo>
                    <a:pt x="1385697" y="195326"/>
                    <a:pt x="1409827" y="203581"/>
                    <a:pt x="1433830" y="212344"/>
                  </a:cubicBezTo>
                  <a:lnTo>
                    <a:pt x="1425067" y="236220"/>
                  </a:lnTo>
                  <a:cubicBezTo>
                    <a:pt x="1401318" y="227584"/>
                    <a:pt x="1377442" y="219329"/>
                    <a:pt x="1353439" y="211455"/>
                  </a:cubicBezTo>
                  <a:close/>
                  <a:moveTo>
                    <a:pt x="1520952" y="273685"/>
                  </a:moveTo>
                  <a:cubicBezTo>
                    <a:pt x="1544574" y="283591"/>
                    <a:pt x="1567942" y="293751"/>
                    <a:pt x="1591183" y="304419"/>
                  </a:cubicBezTo>
                  <a:lnTo>
                    <a:pt x="1580642" y="327533"/>
                  </a:lnTo>
                  <a:cubicBezTo>
                    <a:pt x="1557655" y="316992"/>
                    <a:pt x="1534541" y="306832"/>
                    <a:pt x="1511173" y="297180"/>
                  </a:cubicBezTo>
                  <a:close/>
                  <a:moveTo>
                    <a:pt x="1673225" y="372491"/>
                  </a:moveTo>
                  <a:cubicBezTo>
                    <a:pt x="1695958" y="384175"/>
                    <a:pt x="1718437" y="396240"/>
                    <a:pt x="1740789" y="408686"/>
                  </a:cubicBezTo>
                  <a:lnTo>
                    <a:pt x="1728470" y="430911"/>
                  </a:lnTo>
                  <a:cubicBezTo>
                    <a:pt x="1706372" y="418592"/>
                    <a:pt x="1684147" y="406654"/>
                    <a:pt x="1661668" y="395097"/>
                  </a:cubicBezTo>
                  <a:close/>
                  <a:moveTo>
                    <a:pt x="1817370" y="482981"/>
                  </a:moveTo>
                  <a:cubicBezTo>
                    <a:pt x="1839087" y="496443"/>
                    <a:pt x="1860550" y="510159"/>
                    <a:pt x="1881886" y="524383"/>
                  </a:cubicBezTo>
                  <a:lnTo>
                    <a:pt x="1867789" y="545465"/>
                  </a:lnTo>
                  <a:cubicBezTo>
                    <a:pt x="1846707" y="531495"/>
                    <a:pt x="1825498" y="517779"/>
                    <a:pt x="1804035" y="504571"/>
                  </a:cubicBezTo>
                  <a:close/>
                  <a:moveTo>
                    <a:pt x="1952244" y="604520"/>
                  </a:moveTo>
                  <a:cubicBezTo>
                    <a:pt x="1972818" y="619633"/>
                    <a:pt x="1993138" y="635000"/>
                    <a:pt x="2013331" y="650875"/>
                  </a:cubicBezTo>
                  <a:lnTo>
                    <a:pt x="1997583" y="670814"/>
                  </a:lnTo>
                  <a:cubicBezTo>
                    <a:pt x="1977771" y="655193"/>
                    <a:pt x="1957578" y="639953"/>
                    <a:pt x="1937258" y="624967"/>
                  </a:cubicBezTo>
                  <a:close/>
                  <a:moveTo>
                    <a:pt x="2077212" y="736219"/>
                  </a:moveTo>
                  <a:cubicBezTo>
                    <a:pt x="2096516" y="752856"/>
                    <a:pt x="2115566" y="769874"/>
                    <a:pt x="2134362" y="787146"/>
                  </a:cubicBezTo>
                  <a:lnTo>
                    <a:pt x="2117090" y="805815"/>
                  </a:lnTo>
                  <a:cubicBezTo>
                    <a:pt x="2098548" y="788670"/>
                    <a:pt x="2079752" y="771906"/>
                    <a:pt x="2060575" y="755396"/>
                  </a:cubicBezTo>
                  <a:close/>
                  <a:moveTo>
                    <a:pt x="2191258" y="877443"/>
                  </a:moveTo>
                  <a:cubicBezTo>
                    <a:pt x="2209165" y="895604"/>
                    <a:pt x="2226818" y="914019"/>
                    <a:pt x="2244217" y="932815"/>
                  </a:cubicBezTo>
                  <a:lnTo>
                    <a:pt x="2225548" y="950087"/>
                  </a:lnTo>
                  <a:cubicBezTo>
                    <a:pt x="2208403" y="931545"/>
                    <a:pt x="2191004" y="913257"/>
                    <a:pt x="2173224" y="895350"/>
                  </a:cubicBezTo>
                  <a:close/>
                  <a:moveTo>
                    <a:pt x="2293747" y="1027303"/>
                  </a:moveTo>
                  <a:cubicBezTo>
                    <a:pt x="2310257" y="1046861"/>
                    <a:pt x="2326386" y="1066546"/>
                    <a:pt x="2342134" y="1086739"/>
                  </a:cubicBezTo>
                  <a:lnTo>
                    <a:pt x="2322195" y="1102487"/>
                  </a:lnTo>
                  <a:cubicBezTo>
                    <a:pt x="2306574" y="1082548"/>
                    <a:pt x="2290572" y="1062990"/>
                    <a:pt x="2274316" y="1043686"/>
                  </a:cubicBezTo>
                  <a:close/>
                  <a:moveTo>
                    <a:pt x="2384044" y="1184783"/>
                  </a:moveTo>
                  <a:cubicBezTo>
                    <a:pt x="2398903" y="1205484"/>
                    <a:pt x="2413508" y="1226566"/>
                    <a:pt x="2427732" y="1247902"/>
                  </a:cubicBezTo>
                  <a:lnTo>
                    <a:pt x="2406650" y="1261999"/>
                  </a:lnTo>
                  <a:cubicBezTo>
                    <a:pt x="2392553" y="1240917"/>
                    <a:pt x="2378202" y="1220089"/>
                    <a:pt x="2363470" y="1199515"/>
                  </a:cubicBezTo>
                  <a:close/>
                  <a:moveTo>
                    <a:pt x="2461768" y="1348867"/>
                  </a:moveTo>
                  <a:cubicBezTo>
                    <a:pt x="2470150" y="1362710"/>
                    <a:pt x="2478278" y="1376553"/>
                    <a:pt x="2486279" y="1390523"/>
                  </a:cubicBezTo>
                  <a:lnTo>
                    <a:pt x="2475230" y="1396873"/>
                  </a:lnTo>
                  <a:lnTo>
                    <a:pt x="2486279" y="1390523"/>
                  </a:lnTo>
                  <a:cubicBezTo>
                    <a:pt x="2490978" y="1398778"/>
                    <a:pt x="2495677" y="1407033"/>
                    <a:pt x="2500249" y="1415288"/>
                  </a:cubicBezTo>
                  <a:lnTo>
                    <a:pt x="2478024" y="1427607"/>
                  </a:lnTo>
                  <a:cubicBezTo>
                    <a:pt x="2473452" y="1419479"/>
                    <a:pt x="2468880" y="1411224"/>
                    <a:pt x="2464181" y="1403096"/>
                  </a:cubicBezTo>
                  <a:cubicBezTo>
                    <a:pt x="2456180" y="1389253"/>
                    <a:pt x="2448179" y="1375537"/>
                    <a:pt x="2439924" y="1361821"/>
                  </a:cubicBezTo>
                  <a:close/>
                  <a:moveTo>
                    <a:pt x="2526284" y="1518539"/>
                  </a:moveTo>
                  <a:cubicBezTo>
                    <a:pt x="2537714" y="1541399"/>
                    <a:pt x="2548763" y="1564513"/>
                    <a:pt x="2559431" y="1587627"/>
                  </a:cubicBezTo>
                  <a:lnTo>
                    <a:pt x="2536317" y="1598168"/>
                  </a:lnTo>
                  <a:cubicBezTo>
                    <a:pt x="2525776" y="1575181"/>
                    <a:pt x="2514854" y="1552448"/>
                    <a:pt x="2503551" y="1529842"/>
                  </a:cubicBezTo>
                  <a:close/>
                  <a:moveTo>
                    <a:pt x="2577084" y="1692656"/>
                  </a:moveTo>
                  <a:cubicBezTo>
                    <a:pt x="2586736" y="1716405"/>
                    <a:pt x="2595880" y="1740281"/>
                    <a:pt x="2604643" y="1764284"/>
                  </a:cubicBezTo>
                  <a:lnTo>
                    <a:pt x="2580767" y="1773047"/>
                  </a:lnTo>
                  <a:cubicBezTo>
                    <a:pt x="2572131" y="1749298"/>
                    <a:pt x="2562987" y="1725803"/>
                    <a:pt x="2553462" y="1702308"/>
                  </a:cubicBezTo>
                  <a:close/>
                  <a:moveTo>
                    <a:pt x="2613914" y="1870583"/>
                  </a:moveTo>
                  <a:cubicBezTo>
                    <a:pt x="2621661" y="1894967"/>
                    <a:pt x="2628900" y="1919478"/>
                    <a:pt x="2635758" y="1943989"/>
                  </a:cubicBezTo>
                  <a:lnTo>
                    <a:pt x="2611247" y="1950847"/>
                  </a:lnTo>
                  <a:cubicBezTo>
                    <a:pt x="2604516" y="1926590"/>
                    <a:pt x="2597277" y="1902333"/>
                    <a:pt x="2589657" y="1878203"/>
                  </a:cubicBezTo>
                  <a:close/>
                  <a:moveTo>
                    <a:pt x="2636647" y="2050669"/>
                  </a:moveTo>
                  <a:cubicBezTo>
                    <a:pt x="2642362" y="2075561"/>
                    <a:pt x="2647696" y="2100580"/>
                    <a:pt x="2652522" y="2125599"/>
                  </a:cubicBezTo>
                  <a:lnTo>
                    <a:pt x="2627630" y="2130425"/>
                  </a:lnTo>
                  <a:cubicBezTo>
                    <a:pt x="2622804" y="2105660"/>
                    <a:pt x="2617597" y="2081022"/>
                    <a:pt x="2611882" y="2056384"/>
                  </a:cubicBezTo>
                  <a:close/>
                  <a:moveTo>
                    <a:pt x="2645029" y="2232025"/>
                  </a:moveTo>
                  <a:cubicBezTo>
                    <a:pt x="2648839" y="2257298"/>
                    <a:pt x="2652141" y="2282571"/>
                    <a:pt x="2654935" y="2307971"/>
                  </a:cubicBezTo>
                  <a:lnTo>
                    <a:pt x="2629662" y="2310892"/>
                  </a:lnTo>
                  <a:cubicBezTo>
                    <a:pt x="2626868" y="2285873"/>
                    <a:pt x="2623566" y="2260727"/>
                    <a:pt x="2619756" y="2235835"/>
                  </a:cubicBezTo>
                  <a:close/>
                  <a:moveTo>
                    <a:pt x="2638933" y="2413508"/>
                  </a:moveTo>
                  <a:cubicBezTo>
                    <a:pt x="2640711" y="2439035"/>
                    <a:pt x="2641981" y="2464562"/>
                    <a:pt x="2642870" y="2490089"/>
                  </a:cubicBezTo>
                  <a:lnTo>
                    <a:pt x="2617470" y="2490978"/>
                  </a:lnTo>
                  <a:cubicBezTo>
                    <a:pt x="2616581" y="2465705"/>
                    <a:pt x="2615311" y="2440559"/>
                    <a:pt x="2613533" y="2415286"/>
                  </a:cubicBezTo>
                  <a:close/>
                  <a:moveTo>
                    <a:pt x="2618613" y="2593975"/>
                  </a:moveTo>
                  <a:cubicBezTo>
                    <a:pt x="2618359" y="2619502"/>
                    <a:pt x="2617597" y="2645029"/>
                    <a:pt x="2616454" y="2670556"/>
                  </a:cubicBezTo>
                  <a:lnTo>
                    <a:pt x="2591054" y="2669413"/>
                  </a:lnTo>
                  <a:cubicBezTo>
                    <a:pt x="2592197" y="2644140"/>
                    <a:pt x="2592832" y="2618994"/>
                    <a:pt x="2593213" y="2593721"/>
                  </a:cubicBezTo>
                  <a:close/>
                  <a:moveTo>
                    <a:pt x="2584196" y="2772283"/>
                  </a:moveTo>
                  <a:cubicBezTo>
                    <a:pt x="2581910" y="2797683"/>
                    <a:pt x="2579243" y="2823083"/>
                    <a:pt x="2576068" y="2848483"/>
                  </a:cubicBezTo>
                  <a:lnTo>
                    <a:pt x="2550922" y="2845308"/>
                  </a:lnTo>
                  <a:cubicBezTo>
                    <a:pt x="2554097" y="2820289"/>
                    <a:pt x="2556764" y="2795143"/>
                    <a:pt x="2559050" y="2769997"/>
                  </a:cubicBezTo>
                  <a:close/>
                  <a:moveTo>
                    <a:pt x="2536063" y="2947289"/>
                  </a:moveTo>
                  <a:cubicBezTo>
                    <a:pt x="2531745" y="2972435"/>
                    <a:pt x="2527046" y="2997581"/>
                    <a:pt x="2521966" y="3022600"/>
                  </a:cubicBezTo>
                  <a:lnTo>
                    <a:pt x="2497074" y="3017520"/>
                  </a:lnTo>
                  <a:cubicBezTo>
                    <a:pt x="2502154" y="2992755"/>
                    <a:pt x="2506853" y="2967863"/>
                    <a:pt x="2511044" y="2942971"/>
                  </a:cubicBezTo>
                  <a:close/>
                  <a:moveTo>
                    <a:pt x="2474087" y="3117850"/>
                  </a:moveTo>
                  <a:cubicBezTo>
                    <a:pt x="2467864" y="3142615"/>
                    <a:pt x="2461133" y="3167253"/>
                    <a:pt x="2454021" y="3191764"/>
                  </a:cubicBezTo>
                  <a:lnTo>
                    <a:pt x="2429637" y="3184652"/>
                  </a:lnTo>
                  <a:cubicBezTo>
                    <a:pt x="2436622" y="3160395"/>
                    <a:pt x="2443226" y="3136011"/>
                    <a:pt x="2449449" y="3111500"/>
                  </a:cubicBezTo>
                  <a:close/>
                  <a:moveTo>
                    <a:pt x="2398776" y="3282950"/>
                  </a:moveTo>
                  <a:cubicBezTo>
                    <a:pt x="2390648" y="3307080"/>
                    <a:pt x="2382012" y="3331083"/>
                    <a:pt x="2372995" y="3354959"/>
                  </a:cubicBezTo>
                  <a:lnTo>
                    <a:pt x="2349246" y="3345942"/>
                  </a:lnTo>
                  <a:cubicBezTo>
                    <a:pt x="2358136" y="3322320"/>
                    <a:pt x="2366645" y="3298571"/>
                    <a:pt x="2374773" y="3274695"/>
                  </a:cubicBezTo>
                  <a:close/>
                  <a:moveTo>
                    <a:pt x="2310765" y="3441446"/>
                  </a:moveTo>
                  <a:cubicBezTo>
                    <a:pt x="2300732" y="3464814"/>
                    <a:pt x="2290191" y="3488182"/>
                    <a:pt x="2279269" y="3511296"/>
                  </a:cubicBezTo>
                  <a:lnTo>
                    <a:pt x="2256282" y="3500501"/>
                  </a:lnTo>
                  <a:cubicBezTo>
                    <a:pt x="2267077" y="3477641"/>
                    <a:pt x="2277364" y="3454654"/>
                    <a:pt x="2287397" y="3431413"/>
                  </a:cubicBezTo>
                  <a:close/>
                  <a:moveTo>
                    <a:pt x="2210308" y="3592576"/>
                  </a:moveTo>
                  <a:cubicBezTo>
                    <a:pt x="2198370" y="3615182"/>
                    <a:pt x="2186051" y="3637534"/>
                    <a:pt x="2173351" y="3659759"/>
                  </a:cubicBezTo>
                  <a:lnTo>
                    <a:pt x="2151253" y="3647186"/>
                  </a:lnTo>
                  <a:cubicBezTo>
                    <a:pt x="2163826" y="3625215"/>
                    <a:pt x="2176018" y="3602990"/>
                    <a:pt x="2187702" y="3580765"/>
                  </a:cubicBezTo>
                  <a:close/>
                  <a:moveTo>
                    <a:pt x="2098040" y="3735705"/>
                  </a:moveTo>
                  <a:cubicBezTo>
                    <a:pt x="2084324" y="3757295"/>
                    <a:pt x="2070354" y="3778631"/>
                    <a:pt x="2056003" y="3799586"/>
                  </a:cubicBezTo>
                  <a:lnTo>
                    <a:pt x="2035048" y="3785235"/>
                  </a:lnTo>
                  <a:cubicBezTo>
                    <a:pt x="2049272" y="3764407"/>
                    <a:pt x="2063115" y="3743325"/>
                    <a:pt x="2076577" y="3721989"/>
                  </a:cubicBezTo>
                  <a:close/>
                  <a:moveTo>
                    <a:pt x="1975104" y="3869055"/>
                  </a:moveTo>
                  <a:cubicBezTo>
                    <a:pt x="1959737" y="3889502"/>
                    <a:pt x="1944116" y="3909695"/>
                    <a:pt x="1928114" y="3929507"/>
                  </a:cubicBezTo>
                  <a:lnTo>
                    <a:pt x="1908302" y="3913632"/>
                  </a:lnTo>
                  <a:cubicBezTo>
                    <a:pt x="1924050" y="3893947"/>
                    <a:pt x="1939544" y="3874008"/>
                    <a:pt x="1954784" y="3853815"/>
                  </a:cubicBezTo>
                  <a:close/>
                  <a:moveTo>
                    <a:pt x="1842008" y="3992372"/>
                  </a:moveTo>
                  <a:cubicBezTo>
                    <a:pt x="1825117" y="4011549"/>
                    <a:pt x="1807845" y="4030472"/>
                    <a:pt x="1790319" y="4049014"/>
                  </a:cubicBezTo>
                  <a:lnTo>
                    <a:pt x="1771904" y="4031615"/>
                  </a:lnTo>
                  <a:cubicBezTo>
                    <a:pt x="1789176" y="4013200"/>
                    <a:pt x="1806321" y="3994531"/>
                    <a:pt x="1822958" y="3975608"/>
                  </a:cubicBezTo>
                  <a:close/>
                  <a:moveTo>
                    <a:pt x="1699514" y="4104894"/>
                  </a:moveTo>
                  <a:cubicBezTo>
                    <a:pt x="1681099" y="4122674"/>
                    <a:pt x="1662430" y="4140200"/>
                    <a:pt x="1643507" y="4157218"/>
                  </a:cubicBezTo>
                  <a:lnTo>
                    <a:pt x="1626489" y="4138422"/>
                  </a:lnTo>
                  <a:cubicBezTo>
                    <a:pt x="1645158" y="4121531"/>
                    <a:pt x="1663700" y="4104259"/>
                    <a:pt x="1681861" y="4086606"/>
                  </a:cubicBezTo>
                  <a:close/>
                  <a:moveTo>
                    <a:pt x="1548638" y="4205732"/>
                  </a:moveTo>
                  <a:cubicBezTo>
                    <a:pt x="1528953" y="4221988"/>
                    <a:pt x="1509014" y="4237863"/>
                    <a:pt x="1488694" y="4253484"/>
                  </a:cubicBezTo>
                  <a:lnTo>
                    <a:pt x="1473200" y="4233418"/>
                  </a:lnTo>
                  <a:cubicBezTo>
                    <a:pt x="1493139" y="4218051"/>
                    <a:pt x="1512951" y="4202303"/>
                    <a:pt x="1532382" y="4186174"/>
                  </a:cubicBezTo>
                  <a:close/>
                  <a:moveTo>
                    <a:pt x="1390142" y="4294378"/>
                  </a:moveTo>
                  <a:cubicBezTo>
                    <a:pt x="1369187" y="4308983"/>
                    <a:pt x="1348105" y="4323334"/>
                    <a:pt x="1326642" y="4337304"/>
                  </a:cubicBezTo>
                  <a:lnTo>
                    <a:pt x="1312799" y="4315968"/>
                  </a:lnTo>
                  <a:cubicBezTo>
                    <a:pt x="1334008" y="4302252"/>
                    <a:pt x="1354836" y="4288028"/>
                    <a:pt x="1375537" y="4273550"/>
                  </a:cubicBezTo>
                  <a:close/>
                  <a:moveTo>
                    <a:pt x="1225169" y="4370197"/>
                  </a:moveTo>
                  <a:cubicBezTo>
                    <a:pt x="1203198" y="4383151"/>
                    <a:pt x="1180973" y="4395724"/>
                    <a:pt x="1158494" y="4407916"/>
                  </a:cubicBezTo>
                  <a:lnTo>
                    <a:pt x="1146302" y="4385564"/>
                  </a:lnTo>
                  <a:cubicBezTo>
                    <a:pt x="1168527" y="4373499"/>
                    <a:pt x="1190498" y="4361053"/>
                    <a:pt x="1212215" y="4348226"/>
                  </a:cubicBezTo>
                  <a:close/>
                  <a:moveTo>
                    <a:pt x="1054735" y="4432808"/>
                  </a:moveTo>
                  <a:cubicBezTo>
                    <a:pt x="1031748" y="4443984"/>
                    <a:pt x="1008634" y="4454779"/>
                    <a:pt x="985266" y="4465193"/>
                  </a:cubicBezTo>
                  <a:lnTo>
                    <a:pt x="974979" y="4441952"/>
                  </a:lnTo>
                  <a:cubicBezTo>
                    <a:pt x="998093" y="4431665"/>
                    <a:pt x="1020953" y="4420997"/>
                    <a:pt x="1043686" y="4409948"/>
                  </a:cubicBezTo>
                  <a:close/>
                  <a:moveTo>
                    <a:pt x="879983" y="4481830"/>
                  </a:moveTo>
                  <a:cubicBezTo>
                    <a:pt x="856234" y="4491101"/>
                    <a:pt x="832231" y="4500118"/>
                    <a:pt x="808228" y="4508627"/>
                  </a:cubicBezTo>
                  <a:lnTo>
                    <a:pt x="799719" y="4484624"/>
                  </a:lnTo>
                  <a:cubicBezTo>
                    <a:pt x="823595" y="4476242"/>
                    <a:pt x="847217" y="4467352"/>
                    <a:pt x="870712" y="4458081"/>
                  </a:cubicBezTo>
                  <a:close/>
                  <a:moveTo>
                    <a:pt x="701929" y="4516755"/>
                  </a:moveTo>
                  <a:cubicBezTo>
                    <a:pt x="677545" y="4524121"/>
                    <a:pt x="652907" y="4531233"/>
                    <a:pt x="628142" y="4537837"/>
                  </a:cubicBezTo>
                  <a:lnTo>
                    <a:pt x="621538" y="4513326"/>
                  </a:lnTo>
                  <a:cubicBezTo>
                    <a:pt x="645922" y="4506849"/>
                    <a:pt x="670306" y="4499864"/>
                    <a:pt x="694436" y="4492498"/>
                  </a:cubicBezTo>
                  <a:close/>
                  <a:moveTo>
                    <a:pt x="521462" y="4537583"/>
                  </a:moveTo>
                  <a:cubicBezTo>
                    <a:pt x="496570" y="4543044"/>
                    <a:pt x="471424" y="4548124"/>
                    <a:pt x="446278" y="4552696"/>
                  </a:cubicBezTo>
                  <a:lnTo>
                    <a:pt x="441706" y="4527677"/>
                  </a:lnTo>
                  <a:cubicBezTo>
                    <a:pt x="466598" y="4523105"/>
                    <a:pt x="491363" y="4518152"/>
                    <a:pt x="516001" y="4512691"/>
                  </a:cubicBezTo>
                  <a:close/>
                  <a:moveTo>
                    <a:pt x="339979" y="4544060"/>
                  </a:moveTo>
                  <a:cubicBezTo>
                    <a:pt x="314706" y="4547489"/>
                    <a:pt x="289433" y="4550537"/>
                    <a:pt x="263906" y="4553204"/>
                  </a:cubicBezTo>
                  <a:lnTo>
                    <a:pt x="261366" y="4527931"/>
                  </a:lnTo>
                  <a:cubicBezTo>
                    <a:pt x="286512" y="4525391"/>
                    <a:pt x="311531" y="4522343"/>
                    <a:pt x="336550" y="4518914"/>
                  </a:cubicBezTo>
                  <a:close/>
                  <a:moveTo>
                    <a:pt x="158623" y="4536186"/>
                  </a:moveTo>
                  <a:cubicBezTo>
                    <a:pt x="133223" y="4537583"/>
                    <a:pt x="107696" y="4538726"/>
                    <a:pt x="82169" y="4539234"/>
                  </a:cubicBezTo>
                  <a:lnTo>
                    <a:pt x="81534" y="4513834"/>
                  </a:lnTo>
                  <a:cubicBezTo>
                    <a:pt x="106807" y="4513199"/>
                    <a:pt x="131953" y="4512183"/>
                    <a:pt x="157099" y="4510786"/>
                  </a:cubicBezTo>
                  <a:close/>
                  <a:moveTo>
                    <a:pt x="0" y="4467860"/>
                  </a:moveTo>
                  <a:lnTo>
                    <a:pt x="508" y="4391660"/>
                  </a:lnTo>
                  <a:lnTo>
                    <a:pt x="25908" y="4391787"/>
                  </a:lnTo>
                  <a:lnTo>
                    <a:pt x="25400" y="4467987"/>
                  </a:lnTo>
                  <a:close/>
                  <a:moveTo>
                    <a:pt x="26543" y="4290187"/>
                  </a:moveTo>
                  <a:lnTo>
                    <a:pt x="27051" y="4213987"/>
                  </a:lnTo>
                  <a:lnTo>
                    <a:pt x="52451" y="4214114"/>
                  </a:lnTo>
                  <a:lnTo>
                    <a:pt x="51943" y="4290314"/>
                  </a:lnTo>
                  <a:close/>
                  <a:moveTo>
                    <a:pt x="53086" y="4112514"/>
                  </a:moveTo>
                  <a:lnTo>
                    <a:pt x="53594" y="4036314"/>
                  </a:lnTo>
                  <a:lnTo>
                    <a:pt x="78994" y="4036441"/>
                  </a:lnTo>
                  <a:lnTo>
                    <a:pt x="78486" y="4112641"/>
                  </a:lnTo>
                  <a:close/>
                  <a:moveTo>
                    <a:pt x="79629" y="3934841"/>
                  </a:moveTo>
                  <a:lnTo>
                    <a:pt x="80137" y="3858641"/>
                  </a:lnTo>
                  <a:lnTo>
                    <a:pt x="105537" y="3858768"/>
                  </a:lnTo>
                  <a:lnTo>
                    <a:pt x="105029" y="3934968"/>
                  </a:lnTo>
                  <a:close/>
                  <a:moveTo>
                    <a:pt x="106172" y="3757168"/>
                  </a:moveTo>
                  <a:lnTo>
                    <a:pt x="106680" y="3680968"/>
                  </a:lnTo>
                  <a:lnTo>
                    <a:pt x="132080" y="3681095"/>
                  </a:lnTo>
                  <a:lnTo>
                    <a:pt x="131572" y="3757295"/>
                  </a:lnTo>
                  <a:close/>
                  <a:moveTo>
                    <a:pt x="132715" y="3579495"/>
                  </a:moveTo>
                  <a:lnTo>
                    <a:pt x="133223" y="3503295"/>
                  </a:lnTo>
                  <a:lnTo>
                    <a:pt x="158623" y="3503422"/>
                  </a:lnTo>
                  <a:lnTo>
                    <a:pt x="158115" y="3579622"/>
                  </a:lnTo>
                  <a:close/>
                  <a:moveTo>
                    <a:pt x="159258" y="3401822"/>
                  </a:moveTo>
                  <a:lnTo>
                    <a:pt x="159766" y="3325622"/>
                  </a:lnTo>
                  <a:lnTo>
                    <a:pt x="185166" y="3325749"/>
                  </a:lnTo>
                  <a:lnTo>
                    <a:pt x="184658" y="3401949"/>
                  </a:lnTo>
                  <a:close/>
                  <a:moveTo>
                    <a:pt x="185801" y="3224149"/>
                  </a:moveTo>
                  <a:lnTo>
                    <a:pt x="186309" y="3147949"/>
                  </a:lnTo>
                  <a:lnTo>
                    <a:pt x="211709" y="3148076"/>
                  </a:lnTo>
                  <a:lnTo>
                    <a:pt x="211201" y="3224276"/>
                  </a:lnTo>
                  <a:close/>
                  <a:moveTo>
                    <a:pt x="212344" y="3046476"/>
                  </a:moveTo>
                  <a:lnTo>
                    <a:pt x="212852" y="2970276"/>
                  </a:lnTo>
                  <a:lnTo>
                    <a:pt x="238252" y="2970403"/>
                  </a:lnTo>
                  <a:lnTo>
                    <a:pt x="237744" y="3046603"/>
                  </a:lnTo>
                  <a:close/>
                  <a:moveTo>
                    <a:pt x="238887" y="2868803"/>
                  </a:moveTo>
                  <a:lnTo>
                    <a:pt x="239395" y="2792603"/>
                  </a:lnTo>
                  <a:lnTo>
                    <a:pt x="264795" y="2792730"/>
                  </a:lnTo>
                  <a:lnTo>
                    <a:pt x="264287" y="2868930"/>
                  </a:lnTo>
                  <a:close/>
                  <a:moveTo>
                    <a:pt x="265430" y="2691130"/>
                  </a:moveTo>
                  <a:lnTo>
                    <a:pt x="265938" y="2614930"/>
                  </a:lnTo>
                  <a:lnTo>
                    <a:pt x="291338" y="2615057"/>
                  </a:lnTo>
                  <a:lnTo>
                    <a:pt x="290830" y="2691257"/>
                  </a:lnTo>
                  <a:close/>
                  <a:moveTo>
                    <a:pt x="291973" y="2513457"/>
                  </a:moveTo>
                  <a:lnTo>
                    <a:pt x="292481" y="2437257"/>
                  </a:lnTo>
                  <a:lnTo>
                    <a:pt x="317881" y="2437384"/>
                  </a:lnTo>
                  <a:lnTo>
                    <a:pt x="317373" y="2513584"/>
                  </a:lnTo>
                  <a:close/>
                  <a:moveTo>
                    <a:pt x="318516" y="2335784"/>
                  </a:moveTo>
                  <a:lnTo>
                    <a:pt x="319024" y="2259584"/>
                  </a:lnTo>
                  <a:lnTo>
                    <a:pt x="344424" y="2259711"/>
                  </a:lnTo>
                  <a:lnTo>
                    <a:pt x="343916" y="2335911"/>
                  </a:lnTo>
                  <a:close/>
                  <a:moveTo>
                    <a:pt x="344424" y="2158238"/>
                  </a:moveTo>
                  <a:lnTo>
                    <a:pt x="344424" y="2082038"/>
                  </a:lnTo>
                  <a:lnTo>
                    <a:pt x="369824" y="2082038"/>
                  </a:lnTo>
                  <a:lnTo>
                    <a:pt x="369824" y="2158238"/>
                  </a:lnTo>
                  <a:close/>
                  <a:moveTo>
                    <a:pt x="369824" y="1980438"/>
                  </a:moveTo>
                  <a:lnTo>
                    <a:pt x="369824" y="1904238"/>
                  </a:lnTo>
                  <a:lnTo>
                    <a:pt x="395224" y="1904238"/>
                  </a:lnTo>
                  <a:lnTo>
                    <a:pt x="395224" y="1980438"/>
                  </a:lnTo>
                  <a:close/>
                  <a:moveTo>
                    <a:pt x="395224" y="1802638"/>
                  </a:moveTo>
                  <a:lnTo>
                    <a:pt x="395224" y="1726438"/>
                  </a:lnTo>
                  <a:lnTo>
                    <a:pt x="420624" y="1726438"/>
                  </a:lnTo>
                  <a:lnTo>
                    <a:pt x="420624" y="1802638"/>
                  </a:lnTo>
                  <a:close/>
                  <a:moveTo>
                    <a:pt x="420624" y="1624838"/>
                  </a:moveTo>
                  <a:lnTo>
                    <a:pt x="420624" y="1548638"/>
                  </a:lnTo>
                  <a:lnTo>
                    <a:pt x="446024" y="1548638"/>
                  </a:lnTo>
                  <a:lnTo>
                    <a:pt x="446024" y="1624838"/>
                  </a:lnTo>
                  <a:close/>
                  <a:moveTo>
                    <a:pt x="446024" y="1447038"/>
                  </a:moveTo>
                  <a:lnTo>
                    <a:pt x="446024" y="1370838"/>
                  </a:lnTo>
                  <a:lnTo>
                    <a:pt x="471424" y="1370838"/>
                  </a:lnTo>
                  <a:lnTo>
                    <a:pt x="471424" y="1447038"/>
                  </a:lnTo>
                  <a:close/>
                  <a:moveTo>
                    <a:pt x="471424" y="1269238"/>
                  </a:moveTo>
                  <a:lnTo>
                    <a:pt x="471424" y="1193038"/>
                  </a:lnTo>
                  <a:lnTo>
                    <a:pt x="496824" y="1193038"/>
                  </a:lnTo>
                  <a:lnTo>
                    <a:pt x="496824" y="1269238"/>
                  </a:lnTo>
                  <a:close/>
                  <a:moveTo>
                    <a:pt x="496824" y="1091438"/>
                  </a:moveTo>
                  <a:lnTo>
                    <a:pt x="496824" y="1015238"/>
                  </a:lnTo>
                  <a:lnTo>
                    <a:pt x="522224" y="1015238"/>
                  </a:lnTo>
                  <a:lnTo>
                    <a:pt x="522224" y="1091438"/>
                  </a:lnTo>
                  <a:close/>
                  <a:moveTo>
                    <a:pt x="522224" y="913638"/>
                  </a:moveTo>
                  <a:lnTo>
                    <a:pt x="522224" y="837438"/>
                  </a:lnTo>
                  <a:lnTo>
                    <a:pt x="547624" y="837438"/>
                  </a:lnTo>
                  <a:lnTo>
                    <a:pt x="547624" y="913638"/>
                  </a:lnTo>
                  <a:close/>
                  <a:moveTo>
                    <a:pt x="547624" y="735838"/>
                  </a:moveTo>
                  <a:lnTo>
                    <a:pt x="547624" y="659638"/>
                  </a:lnTo>
                  <a:lnTo>
                    <a:pt x="573024" y="659638"/>
                  </a:lnTo>
                  <a:lnTo>
                    <a:pt x="573024" y="735838"/>
                  </a:lnTo>
                  <a:close/>
                  <a:moveTo>
                    <a:pt x="573024" y="558038"/>
                  </a:moveTo>
                  <a:lnTo>
                    <a:pt x="573024" y="481838"/>
                  </a:lnTo>
                  <a:lnTo>
                    <a:pt x="598424" y="481838"/>
                  </a:lnTo>
                  <a:lnTo>
                    <a:pt x="598424" y="558038"/>
                  </a:lnTo>
                  <a:close/>
                  <a:moveTo>
                    <a:pt x="598424" y="380238"/>
                  </a:moveTo>
                  <a:lnTo>
                    <a:pt x="598424" y="304038"/>
                  </a:lnTo>
                  <a:lnTo>
                    <a:pt x="623824" y="304038"/>
                  </a:lnTo>
                  <a:lnTo>
                    <a:pt x="623824" y="380238"/>
                  </a:lnTo>
                  <a:close/>
                  <a:moveTo>
                    <a:pt x="623824" y="202438"/>
                  </a:moveTo>
                  <a:lnTo>
                    <a:pt x="623824" y="126238"/>
                  </a:lnTo>
                  <a:lnTo>
                    <a:pt x="649224" y="126238"/>
                  </a:lnTo>
                  <a:lnTo>
                    <a:pt x="649224" y="202438"/>
                  </a:lnTo>
                  <a:close/>
                  <a:moveTo>
                    <a:pt x="649224" y="24638"/>
                  </a:moveTo>
                  <a:lnTo>
                    <a:pt x="649224" y="12700"/>
                  </a:lnTo>
                  <a:cubicBezTo>
                    <a:pt x="649224" y="9271"/>
                    <a:pt x="650621" y="6096"/>
                    <a:pt x="652907" y="3683"/>
                  </a:cubicBezTo>
                  <a:cubicBezTo>
                    <a:pt x="655193" y="1270"/>
                    <a:pt x="658495" y="0"/>
                    <a:pt x="661924" y="0"/>
                  </a:cubicBezTo>
                  <a:lnTo>
                    <a:pt x="661924" y="12700"/>
                  </a:lnTo>
                  <a:lnTo>
                    <a:pt x="661924" y="0"/>
                  </a:lnTo>
                  <a:cubicBezTo>
                    <a:pt x="687578" y="0"/>
                    <a:pt x="713232" y="381"/>
                    <a:pt x="738759" y="1270"/>
                  </a:cubicBezTo>
                  <a:lnTo>
                    <a:pt x="737870" y="26670"/>
                  </a:lnTo>
                  <a:cubicBezTo>
                    <a:pt x="712597" y="25781"/>
                    <a:pt x="687324" y="25400"/>
                    <a:pt x="661924" y="25400"/>
                  </a:cubicBezTo>
                  <a:lnTo>
                    <a:pt x="661924" y="12700"/>
                  </a:lnTo>
                  <a:lnTo>
                    <a:pt x="674624" y="12700"/>
                  </a:lnTo>
                  <a:lnTo>
                    <a:pt x="674624" y="306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72717" y="0"/>
              <a:ext cx="2573401" cy="4553204"/>
            </a:xfrm>
            <a:custGeom>
              <a:avLst/>
              <a:gdLst/>
              <a:ahLst/>
              <a:cxnLst/>
              <a:rect r="r" b="b" t="t" l="l"/>
              <a:pathLst>
                <a:path h="4553204" w="2573401">
                  <a:moveTo>
                    <a:pt x="767080" y="7112"/>
                  </a:moveTo>
                  <a:cubicBezTo>
                    <a:pt x="792607" y="9144"/>
                    <a:pt x="818007" y="11557"/>
                    <a:pt x="843407" y="14478"/>
                  </a:cubicBezTo>
                  <a:lnTo>
                    <a:pt x="840486" y="39751"/>
                  </a:lnTo>
                  <a:cubicBezTo>
                    <a:pt x="815467" y="36957"/>
                    <a:pt x="790321" y="34544"/>
                    <a:pt x="765048" y="32512"/>
                  </a:cubicBezTo>
                  <a:close/>
                  <a:moveTo>
                    <a:pt x="942594" y="53594"/>
                  </a:moveTo>
                  <a:cubicBezTo>
                    <a:pt x="967867" y="57658"/>
                    <a:pt x="993013" y="62103"/>
                    <a:pt x="1018032" y="66929"/>
                  </a:cubicBezTo>
                  <a:lnTo>
                    <a:pt x="1013206" y="91821"/>
                  </a:lnTo>
                  <a:cubicBezTo>
                    <a:pt x="988441" y="86995"/>
                    <a:pt x="963676" y="82677"/>
                    <a:pt x="938657" y="78613"/>
                  </a:cubicBezTo>
                  <a:close/>
                  <a:moveTo>
                    <a:pt x="1113917" y="113665"/>
                  </a:moveTo>
                  <a:cubicBezTo>
                    <a:pt x="1138809" y="119634"/>
                    <a:pt x="1163447" y="126111"/>
                    <a:pt x="1188085" y="132969"/>
                  </a:cubicBezTo>
                  <a:lnTo>
                    <a:pt x="1181227" y="157480"/>
                  </a:lnTo>
                  <a:cubicBezTo>
                    <a:pt x="1156970" y="150749"/>
                    <a:pt x="1132459" y="144399"/>
                    <a:pt x="1107948" y="138430"/>
                  </a:cubicBezTo>
                  <a:close/>
                  <a:moveTo>
                    <a:pt x="1279906" y="187325"/>
                  </a:moveTo>
                  <a:cubicBezTo>
                    <a:pt x="1304163" y="195326"/>
                    <a:pt x="1328293" y="203581"/>
                    <a:pt x="1352296" y="212344"/>
                  </a:cubicBezTo>
                  <a:lnTo>
                    <a:pt x="1343533" y="236220"/>
                  </a:lnTo>
                  <a:cubicBezTo>
                    <a:pt x="1319784" y="227584"/>
                    <a:pt x="1295908" y="219329"/>
                    <a:pt x="1271905" y="211455"/>
                  </a:cubicBezTo>
                  <a:close/>
                  <a:moveTo>
                    <a:pt x="1439418" y="273685"/>
                  </a:moveTo>
                  <a:cubicBezTo>
                    <a:pt x="1463040" y="283591"/>
                    <a:pt x="1486408" y="293751"/>
                    <a:pt x="1509649" y="304419"/>
                  </a:cubicBezTo>
                  <a:lnTo>
                    <a:pt x="1499108" y="327533"/>
                  </a:lnTo>
                  <a:cubicBezTo>
                    <a:pt x="1476121" y="316992"/>
                    <a:pt x="1453007" y="306832"/>
                    <a:pt x="1429639" y="297180"/>
                  </a:cubicBezTo>
                  <a:close/>
                  <a:moveTo>
                    <a:pt x="1591691" y="372491"/>
                  </a:moveTo>
                  <a:cubicBezTo>
                    <a:pt x="1614424" y="384175"/>
                    <a:pt x="1636903" y="396240"/>
                    <a:pt x="1659255" y="408686"/>
                  </a:cubicBezTo>
                  <a:lnTo>
                    <a:pt x="1646936" y="430911"/>
                  </a:lnTo>
                  <a:cubicBezTo>
                    <a:pt x="1624838" y="418592"/>
                    <a:pt x="1602613" y="406654"/>
                    <a:pt x="1580134" y="395097"/>
                  </a:cubicBezTo>
                  <a:close/>
                  <a:moveTo>
                    <a:pt x="1735836" y="482981"/>
                  </a:moveTo>
                  <a:cubicBezTo>
                    <a:pt x="1757553" y="496443"/>
                    <a:pt x="1779016" y="510159"/>
                    <a:pt x="1800352" y="524383"/>
                  </a:cubicBezTo>
                  <a:lnTo>
                    <a:pt x="1786255" y="545465"/>
                  </a:lnTo>
                  <a:cubicBezTo>
                    <a:pt x="1765173" y="531495"/>
                    <a:pt x="1743964" y="517779"/>
                    <a:pt x="1722501" y="504571"/>
                  </a:cubicBezTo>
                  <a:close/>
                  <a:moveTo>
                    <a:pt x="1870710" y="604520"/>
                  </a:moveTo>
                  <a:cubicBezTo>
                    <a:pt x="1891284" y="619633"/>
                    <a:pt x="1911604" y="635000"/>
                    <a:pt x="1931797" y="650875"/>
                  </a:cubicBezTo>
                  <a:lnTo>
                    <a:pt x="1916049" y="670814"/>
                  </a:lnTo>
                  <a:cubicBezTo>
                    <a:pt x="1896237" y="655193"/>
                    <a:pt x="1876044" y="639953"/>
                    <a:pt x="1855724" y="624967"/>
                  </a:cubicBezTo>
                  <a:close/>
                  <a:moveTo>
                    <a:pt x="1995678" y="736219"/>
                  </a:moveTo>
                  <a:cubicBezTo>
                    <a:pt x="2014982" y="752856"/>
                    <a:pt x="2034032" y="769874"/>
                    <a:pt x="2052828" y="787146"/>
                  </a:cubicBezTo>
                  <a:lnTo>
                    <a:pt x="2035556" y="805815"/>
                  </a:lnTo>
                  <a:cubicBezTo>
                    <a:pt x="2017014" y="788670"/>
                    <a:pt x="1998218" y="771906"/>
                    <a:pt x="1979041" y="755396"/>
                  </a:cubicBezTo>
                  <a:close/>
                  <a:moveTo>
                    <a:pt x="2109724" y="877443"/>
                  </a:moveTo>
                  <a:cubicBezTo>
                    <a:pt x="2127631" y="895604"/>
                    <a:pt x="2145284" y="914019"/>
                    <a:pt x="2162683" y="932815"/>
                  </a:cubicBezTo>
                  <a:lnTo>
                    <a:pt x="2144014" y="950087"/>
                  </a:lnTo>
                  <a:cubicBezTo>
                    <a:pt x="2126869" y="931545"/>
                    <a:pt x="2109470" y="913257"/>
                    <a:pt x="2091690" y="895350"/>
                  </a:cubicBezTo>
                  <a:close/>
                  <a:moveTo>
                    <a:pt x="2212213" y="1027303"/>
                  </a:moveTo>
                  <a:cubicBezTo>
                    <a:pt x="2228723" y="1046861"/>
                    <a:pt x="2244852" y="1066546"/>
                    <a:pt x="2260600" y="1086739"/>
                  </a:cubicBezTo>
                  <a:lnTo>
                    <a:pt x="2240661" y="1102487"/>
                  </a:lnTo>
                  <a:cubicBezTo>
                    <a:pt x="2225040" y="1082548"/>
                    <a:pt x="2209038" y="1062990"/>
                    <a:pt x="2192782" y="1043686"/>
                  </a:cubicBezTo>
                  <a:close/>
                  <a:moveTo>
                    <a:pt x="2302510" y="1184783"/>
                  </a:moveTo>
                  <a:cubicBezTo>
                    <a:pt x="2317369" y="1205484"/>
                    <a:pt x="2331974" y="1226566"/>
                    <a:pt x="2346198" y="1247902"/>
                  </a:cubicBezTo>
                  <a:lnTo>
                    <a:pt x="2325116" y="1261999"/>
                  </a:lnTo>
                  <a:cubicBezTo>
                    <a:pt x="2311019" y="1240917"/>
                    <a:pt x="2296668" y="1220089"/>
                    <a:pt x="2281936" y="1199515"/>
                  </a:cubicBezTo>
                  <a:close/>
                  <a:moveTo>
                    <a:pt x="2380234" y="1348867"/>
                  </a:moveTo>
                  <a:cubicBezTo>
                    <a:pt x="2388616" y="1362710"/>
                    <a:pt x="2396744" y="1376553"/>
                    <a:pt x="2404745" y="1390523"/>
                  </a:cubicBezTo>
                  <a:lnTo>
                    <a:pt x="2393696" y="1396873"/>
                  </a:lnTo>
                  <a:lnTo>
                    <a:pt x="2404745" y="1390523"/>
                  </a:lnTo>
                  <a:cubicBezTo>
                    <a:pt x="2409444" y="1398778"/>
                    <a:pt x="2414143" y="1407033"/>
                    <a:pt x="2418715" y="1415288"/>
                  </a:cubicBezTo>
                  <a:lnTo>
                    <a:pt x="2396490" y="1427607"/>
                  </a:lnTo>
                  <a:cubicBezTo>
                    <a:pt x="2391918" y="1419479"/>
                    <a:pt x="2387346" y="1411224"/>
                    <a:pt x="2382647" y="1403096"/>
                  </a:cubicBezTo>
                  <a:cubicBezTo>
                    <a:pt x="2374646" y="1389253"/>
                    <a:pt x="2366645" y="1375537"/>
                    <a:pt x="2358390" y="1361821"/>
                  </a:cubicBezTo>
                  <a:close/>
                  <a:moveTo>
                    <a:pt x="2444750" y="1518539"/>
                  </a:moveTo>
                  <a:cubicBezTo>
                    <a:pt x="2456180" y="1541399"/>
                    <a:pt x="2467229" y="1564513"/>
                    <a:pt x="2477897" y="1587627"/>
                  </a:cubicBezTo>
                  <a:lnTo>
                    <a:pt x="2454783" y="1598168"/>
                  </a:lnTo>
                  <a:cubicBezTo>
                    <a:pt x="2444242" y="1575181"/>
                    <a:pt x="2433320" y="1552448"/>
                    <a:pt x="2422017" y="1529842"/>
                  </a:cubicBezTo>
                  <a:close/>
                  <a:moveTo>
                    <a:pt x="2495550" y="1692656"/>
                  </a:moveTo>
                  <a:cubicBezTo>
                    <a:pt x="2505202" y="1716405"/>
                    <a:pt x="2514346" y="1740281"/>
                    <a:pt x="2523109" y="1764284"/>
                  </a:cubicBezTo>
                  <a:lnTo>
                    <a:pt x="2499233" y="1773047"/>
                  </a:lnTo>
                  <a:cubicBezTo>
                    <a:pt x="2490597" y="1749298"/>
                    <a:pt x="2481453" y="1725803"/>
                    <a:pt x="2471928" y="1702308"/>
                  </a:cubicBezTo>
                  <a:close/>
                  <a:moveTo>
                    <a:pt x="2532380" y="1870583"/>
                  </a:moveTo>
                  <a:cubicBezTo>
                    <a:pt x="2540127" y="1894967"/>
                    <a:pt x="2547366" y="1919478"/>
                    <a:pt x="2554224" y="1943989"/>
                  </a:cubicBezTo>
                  <a:lnTo>
                    <a:pt x="2529713" y="1950847"/>
                  </a:lnTo>
                  <a:cubicBezTo>
                    <a:pt x="2522982" y="1926590"/>
                    <a:pt x="2515743" y="1902333"/>
                    <a:pt x="2508123" y="1878203"/>
                  </a:cubicBezTo>
                  <a:close/>
                  <a:moveTo>
                    <a:pt x="2555113" y="2050669"/>
                  </a:moveTo>
                  <a:cubicBezTo>
                    <a:pt x="2560828" y="2075561"/>
                    <a:pt x="2566162" y="2100580"/>
                    <a:pt x="2570988" y="2125599"/>
                  </a:cubicBezTo>
                  <a:lnTo>
                    <a:pt x="2546096" y="2130425"/>
                  </a:lnTo>
                  <a:cubicBezTo>
                    <a:pt x="2541270" y="2105660"/>
                    <a:pt x="2536063" y="2081022"/>
                    <a:pt x="2530348" y="2056384"/>
                  </a:cubicBezTo>
                  <a:close/>
                  <a:moveTo>
                    <a:pt x="2563495" y="2232025"/>
                  </a:moveTo>
                  <a:cubicBezTo>
                    <a:pt x="2567305" y="2257298"/>
                    <a:pt x="2570607" y="2282571"/>
                    <a:pt x="2573401" y="2307971"/>
                  </a:cubicBezTo>
                  <a:lnTo>
                    <a:pt x="2548128" y="2310892"/>
                  </a:lnTo>
                  <a:cubicBezTo>
                    <a:pt x="2545334" y="2285873"/>
                    <a:pt x="2542032" y="2260727"/>
                    <a:pt x="2538222" y="2235835"/>
                  </a:cubicBezTo>
                  <a:close/>
                  <a:moveTo>
                    <a:pt x="2557399" y="2413508"/>
                  </a:moveTo>
                  <a:cubicBezTo>
                    <a:pt x="2559177" y="2439035"/>
                    <a:pt x="2560447" y="2464562"/>
                    <a:pt x="2561336" y="2490089"/>
                  </a:cubicBezTo>
                  <a:lnTo>
                    <a:pt x="2535936" y="2490978"/>
                  </a:lnTo>
                  <a:cubicBezTo>
                    <a:pt x="2535047" y="2465705"/>
                    <a:pt x="2533777" y="2440559"/>
                    <a:pt x="2531999" y="2415286"/>
                  </a:cubicBezTo>
                  <a:close/>
                  <a:moveTo>
                    <a:pt x="2537079" y="2593975"/>
                  </a:moveTo>
                  <a:cubicBezTo>
                    <a:pt x="2536825" y="2619502"/>
                    <a:pt x="2536063" y="2645029"/>
                    <a:pt x="2534920" y="2670556"/>
                  </a:cubicBezTo>
                  <a:lnTo>
                    <a:pt x="2509520" y="2669413"/>
                  </a:lnTo>
                  <a:cubicBezTo>
                    <a:pt x="2510663" y="2644140"/>
                    <a:pt x="2511298" y="2618994"/>
                    <a:pt x="2511679" y="2593721"/>
                  </a:cubicBezTo>
                  <a:close/>
                  <a:moveTo>
                    <a:pt x="2502662" y="2772283"/>
                  </a:moveTo>
                  <a:cubicBezTo>
                    <a:pt x="2500376" y="2797683"/>
                    <a:pt x="2497709" y="2823083"/>
                    <a:pt x="2494534" y="2848483"/>
                  </a:cubicBezTo>
                  <a:lnTo>
                    <a:pt x="2469388" y="2845308"/>
                  </a:lnTo>
                  <a:cubicBezTo>
                    <a:pt x="2472563" y="2820289"/>
                    <a:pt x="2475230" y="2795143"/>
                    <a:pt x="2477516" y="2769997"/>
                  </a:cubicBezTo>
                  <a:close/>
                  <a:moveTo>
                    <a:pt x="2454529" y="2947289"/>
                  </a:moveTo>
                  <a:cubicBezTo>
                    <a:pt x="2450211" y="2972435"/>
                    <a:pt x="2445512" y="2997581"/>
                    <a:pt x="2440432" y="3022600"/>
                  </a:cubicBezTo>
                  <a:lnTo>
                    <a:pt x="2415540" y="3017520"/>
                  </a:lnTo>
                  <a:cubicBezTo>
                    <a:pt x="2420620" y="2992755"/>
                    <a:pt x="2425319" y="2967863"/>
                    <a:pt x="2429510" y="2942971"/>
                  </a:cubicBezTo>
                  <a:close/>
                  <a:moveTo>
                    <a:pt x="2392553" y="3117850"/>
                  </a:moveTo>
                  <a:cubicBezTo>
                    <a:pt x="2386330" y="3142615"/>
                    <a:pt x="2379599" y="3167253"/>
                    <a:pt x="2372487" y="3191764"/>
                  </a:cubicBezTo>
                  <a:lnTo>
                    <a:pt x="2348103" y="3184652"/>
                  </a:lnTo>
                  <a:cubicBezTo>
                    <a:pt x="2355088" y="3160395"/>
                    <a:pt x="2361692" y="3136011"/>
                    <a:pt x="2367915" y="3111500"/>
                  </a:cubicBezTo>
                  <a:close/>
                  <a:moveTo>
                    <a:pt x="2317242" y="3282950"/>
                  </a:moveTo>
                  <a:cubicBezTo>
                    <a:pt x="2309114" y="3307080"/>
                    <a:pt x="2300478" y="3331083"/>
                    <a:pt x="2291461" y="3354959"/>
                  </a:cubicBezTo>
                  <a:lnTo>
                    <a:pt x="2267712" y="3345942"/>
                  </a:lnTo>
                  <a:cubicBezTo>
                    <a:pt x="2276602" y="3322320"/>
                    <a:pt x="2285111" y="3298571"/>
                    <a:pt x="2293239" y="3274695"/>
                  </a:cubicBezTo>
                  <a:close/>
                  <a:moveTo>
                    <a:pt x="2229231" y="3441446"/>
                  </a:moveTo>
                  <a:cubicBezTo>
                    <a:pt x="2219198" y="3464814"/>
                    <a:pt x="2208657" y="3488182"/>
                    <a:pt x="2197735" y="3511296"/>
                  </a:cubicBezTo>
                  <a:lnTo>
                    <a:pt x="2174748" y="3500501"/>
                  </a:lnTo>
                  <a:cubicBezTo>
                    <a:pt x="2185543" y="3477641"/>
                    <a:pt x="2195830" y="3454654"/>
                    <a:pt x="2205863" y="3431413"/>
                  </a:cubicBezTo>
                  <a:close/>
                  <a:moveTo>
                    <a:pt x="2128774" y="3592576"/>
                  </a:moveTo>
                  <a:cubicBezTo>
                    <a:pt x="2116836" y="3615182"/>
                    <a:pt x="2104517" y="3637534"/>
                    <a:pt x="2091817" y="3659759"/>
                  </a:cubicBezTo>
                  <a:lnTo>
                    <a:pt x="2069719" y="3647186"/>
                  </a:lnTo>
                  <a:cubicBezTo>
                    <a:pt x="2082292" y="3625215"/>
                    <a:pt x="2094484" y="3602990"/>
                    <a:pt x="2106168" y="3580765"/>
                  </a:cubicBezTo>
                  <a:close/>
                  <a:moveTo>
                    <a:pt x="2016506" y="3735705"/>
                  </a:moveTo>
                  <a:cubicBezTo>
                    <a:pt x="2002790" y="3757295"/>
                    <a:pt x="1988820" y="3778631"/>
                    <a:pt x="1974469" y="3799586"/>
                  </a:cubicBezTo>
                  <a:lnTo>
                    <a:pt x="1953514" y="3785235"/>
                  </a:lnTo>
                  <a:cubicBezTo>
                    <a:pt x="1967738" y="3764407"/>
                    <a:pt x="1981581" y="3743325"/>
                    <a:pt x="1995043" y="3721989"/>
                  </a:cubicBezTo>
                  <a:close/>
                  <a:moveTo>
                    <a:pt x="1893570" y="3869055"/>
                  </a:moveTo>
                  <a:cubicBezTo>
                    <a:pt x="1878203" y="3889502"/>
                    <a:pt x="1862582" y="3909695"/>
                    <a:pt x="1846580" y="3929507"/>
                  </a:cubicBezTo>
                  <a:lnTo>
                    <a:pt x="1826768" y="3913632"/>
                  </a:lnTo>
                  <a:cubicBezTo>
                    <a:pt x="1842516" y="3893947"/>
                    <a:pt x="1858010" y="3874008"/>
                    <a:pt x="1873250" y="3853815"/>
                  </a:cubicBezTo>
                  <a:close/>
                  <a:moveTo>
                    <a:pt x="1760474" y="3992372"/>
                  </a:moveTo>
                  <a:cubicBezTo>
                    <a:pt x="1743583" y="4011549"/>
                    <a:pt x="1726311" y="4030472"/>
                    <a:pt x="1708785" y="4049014"/>
                  </a:cubicBezTo>
                  <a:lnTo>
                    <a:pt x="1690370" y="4031615"/>
                  </a:lnTo>
                  <a:cubicBezTo>
                    <a:pt x="1707642" y="4013200"/>
                    <a:pt x="1724787" y="3994531"/>
                    <a:pt x="1741424" y="3975608"/>
                  </a:cubicBezTo>
                  <a:close/>
                  <a:moveTo>
                    <a:pt x="1617980" y="4104894"/>
                  </a:moveTo>
                  <a:cubicBezTo>
                    <a:pt x="1599565" y="4122674"/>
                    <a:pt x="1580896" y="4140200"/>
                    <a:pt x="1561973" y="4157218"/>
                  </a:cubicBezTo>
                  <a:lnTo>
                    <a:pt x="1544955" y="4138422"/>
                  </a:lnTo>
                  <a:cubicBezTo>
                    <a:pt x="1563624" y="4121531"/>
                    <a:pt x="1582166" y="4104259"/>
                    <a:pt x="1600327" y="4086606"/>
                  </a:cubicBezTo>
                  <a:close/>
                  <a:moveTo>
                    <a:pt x="1467104" y="4205732"/>
                  </a:moveTo>
                  <a:cubicBezTo>
                    <a:pt x="1447419" y="4221988"/>
                    <a:pt x="1427480" y="4237863"/>
                    <a:pt x="1407160" y="4253484"/>
                  </a:cubicBezTo>
                  <a:lnTo>
                    <a:pt x="1391666" y="4233418"/>
                  </a:lnTo>
                  <a:cubicBezTo>
                    <a:pt x="1411605" y="4218051"/>
                    <a:pt x="1431417" y="4202303"/>
                    <a:pt x="1450848" y="4186174"/>
                  </a:cubicBezTo>
                  <a:close/>
                  <a:moveTo>
                    <a:pt x="1308608" y="4294378"/>
                  </a:moveTo>
                  <a:cubicBezTo>
                    <a:pt x="1287653" y="4308983"/>
                    <a:pt x="1266571" y="4323334"/>
                    <a:pt x="1245108" y="4337304"/>
                  </a:cubicBezTo>
                  <a:lnTo>
                    <a:pt x="1231265" y="4315968"/>
                  </a:lnTo>
                  <a:cubicBezTo>
                    <a:pt x="1252474" y="4302252"/>
                    <a:pt x="1273302" y="4288028"/>
                    <a:pt x="1294003" y="4273550"/>
                  </a:cubicBezTo>
                  <a:close/>
                  <a:moveTo>
                    <a:pt x="1143635" y="4370197"/>
                  </a:moveTo>
                  <a:cubicBezTo>
                    <a:pt x="1121664" y="4383151"/>
                    <a:pt x="1099439" y="4395724"/>
                    <a:pt x="1076960" y="4407916"/>
                  </a:cubicBezTo>
                  <a:lnTo>
                    <a:pt x="1064768" y="4385564"/>
                  </a:lnTo>
                  <a:cubicBezTo>
                    <a:pt x="1086993" y="4373499"/>
                    <a:pt x="1108964" y="4361053"/>
                    <a:pt x="1130681" y="4348226"/>
                  </a:cubicBezTo>
                  <a:close/>
                  <a:moveTo>
                    <a:pt x="973201" y="4432808"/>
                  </a:moveTo>
                  <a:cubicBezTo>
                    <a:pt x="950214" y="4443984"/>
                    <a:pt x="927100" y="4454779"/>
                    <a:pt x="903732" y="4465193"/>
                  </a:cubicBezTo>
                  <a:lnTo>
                    <a:pt x="893445" y="4441952"/>
                  </a:lnTo>
                  <a:cubicBezTo>
                    <a:pt x="916559" y="4431665"/>
                    <a:pt x="939419" y="4420997"/>
                    <a:pt x="962152" y="4409948"/>
                  </a:cubicBezTo>
                  <a:close/>
                  <a:moveTo>
                    <a:pt x="798449" y="4481830"/>
                  </a:moveTo>
                  <a:cubicBezTo>
                    <a:pt x="774700" y="4491101"/>
                    <a:pt x="750697" y="4500118"/>
                    <a:pt x="726694" y="4508627"/>
                  </a:cubicBezTo>
                  <a:lnTo>
                    <a:pt x="718185" y="4484624"/>
                  </a:lnTo>
                  <a:cubicBezTo>
                    <a:pt x="742061" y="4476242"/>
                    <a:pt x="765683" y="4467352"/>
                    <a:pt x="789178" y="4458081"/>
                  </a:cubicBezTo>
                  <a:close/>
                  <a:moveTo>
                    <a:pt x="620395" y="4516755"/>
                  </a:moveTo>
                  <a:cubicBezTo>
                    <a:pt x="596011" y="4524121"/>
                    <a:pt x="571373" y="4531233"/>
                    <a:pt x="546608" y="4537837"/>
                  </a:cubicBezTo>
                  <a:lnTo>
                    <a:pt x="540004" y="4513326"/>
                  </a:lnTo>
                  <a:cubicBezTo>
                    <a:pt x="564388" y="4506849"/>
                    <a:pt x="588772" y="4499864"/>
                    <a:pt x="612902" y="4492498"/>
                  </a:cubicBezTo>
                  <a:close/>
                  <a:moveTo>
                    <a:pt x="439928" y="4537583"/>
                  </a:moveTo>
                  <a:cubicBezTo>
                    <a:pt x="415036" y="4543044"/>
                    <a:pt x="389890" y="4548124"/>
                    <a:pt x="364744" y="4552696"/>
                  </a:cubicBezTo>
                  <a:lnTo>
                    <a:pt x="360172" y="4527677"/>
                  </a:lnTo>
                  <a:cubicBezTo>
                    <a:pt x="385064" y="4523105"/>
                    <a:pt x="409829" y="4518152"/>
                    <a:pt x="434467" y="4512691"/>
                  </a:cubicBezTo>
                  <a:close/>
                  <a:moveTo>
                    <a:pt x="258445" y="4544060"/>
                  </a:moveTo>
                  <a:cubicBezTo>
                    <a:pt x="233172" y="4547489"/>
                    <a:pt x="207899" y="4550537"/>
                    <a:pt x="182372" y="4553204"/>
                  </a:cubicBezTo>
                  <a:lnTo>
                    <a:pt x="179832" y="4527931"/>
                  </a:lnTo>
                  <a:cubicBezTo>
                    <a:pt x="204978" y="4525391"/>
                    <a:pt x="229997" y="4522343"/>
                    <a:pt x="255016" y="4518914"/>
                  </a:cubicBezTo>
                  <a:close/>
                  <a:moveTo>
                    <a:pt x="77089" y="4536186"/>
                  </a:moveTo>
                  <a:cubicBezTo>
                    <a:pt x="51689" y="4537583"/>
                    <a:pt x="26162" y="4538726"/>
                    <a:pt x="635" y="4539234"/>
                  </a:cubicBezTo>
                  <a:lnTo>
                    <a:pt x="0" y="4513834"/>
                  </a:lnTo>
                  <a:cubicBezTo>
                    <a:pt x="25273" y="4513199"/>
                    <a:pt x="50419" y="4512183"/>
                    <a:pt x="75565" y="4510786"/>
                  </a:cubicBezTo>
                  <a:close/>
                  <a:moveTo>
                    <a:pt x="588391" y="0"/>
                  </a:moveTo>
                  <a:lnTo>
                    <a:pt x="588391" y="12700"/>
                  </a:lnTo>
                  <a:lnTo>
                    <a:pt x="588391" y="0"/>
                  </a:lnTo>
                  <a:cubicBezTo>
                    <a:pt x="614045" y="0"/>
                    <a:pt x="639699" y="381"/>
                    <a:pt x="665226" y="1270"/>
                  </a:cubicBezTo>
                  <a:lnTo>
                    <a:pt x="664337" y="26670"/>
                  </a:lnTo>
                  <a:cubicBezTo>
                    <a:pt x="639064" y="25781"/>
                    <a:pt x="613791" y="25400"/>
                    <a:pt x="588391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9134475" y="3914221"/>
            <a:ext cx="3391650" cy="3391650"/>
            <a:chOff x="0" y="0"/>
            <a:chExt cx="4522200" cy="4522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591183" y="0"/>
              <a:ext cx="2654935" cy="4553204"/>
            </a:xfrm>
            <a:custGeom>
              <a:avLst/>
              <a:gdLst/>
              <a:ahLst/>
              <a:cxnLst/>
              <a:rect r="r" b="b" t="t" l="l"/>
              <a:pathLst>
                <a:path h="4553204" w="2654935">
                  <a:moveTo>
                    <a:pt x="848614" y="7112"/>
                  </a:moveTo>
                  <a:cubicBezTo>
                    <a:pt x="874141" y="9144"/>
                    <a:pt x="899541" y="11557"/>
                    <a:pt x="924941" y="14478"/>
                  </a:cubicBezTo>
                  <a:lnTo>
                    <a:pt x="922020" y="39751"/>
                  </a:lnTo>
                  <a:cubicBezTo>
                    <a:pt x="897001" y="36957"/>
                    <a:pt x="871855" y="34544"/>
                    <a:pt x="846582" y="32512"/>
                  </a:cubicBezTo>
                  <a:close/>
                  <a:moveTo>
                    <a:pt x="1024128" y="53594"/>
                  </a:moveTo>
                  <a:cubicBezTo>
                    <a:pt x="1049401" y="57658"/>
                    <a:pt x="1074547" y="62103"/>
                    <a:pt x="1099566" y="66929"/>
                  </a:cubicBezTo>
                  <a:lnTo>
                    <a:pt x="1094740" y="91821"/>
                  </a:lnTo>
                  <a:cubicBezTo>
                    <a:pt x="1069975" y="86995"/>
                    <a:pt x="1045210" y="82677"/>
                    <a:pt x="1020191" y="78613"/>
                  </a:cubicBezTo>
                  <a:close/>
                  <a:moveTo>
                    <a:pt x="1195451" y="113665"/>
                  </a:moveTo>
                  <a:cubicBezTo>
                    <a:pt x="1220343" y="119634"/>
                    <a:pt x="1244981" y="126111"/>
                    <a:pt x="1269619" y="132969"/>
                  </a:cubicBezTo>
                  <a:lnTo>
                    <a:pt x="1262761" y="157480"/>
                  </a:lnTo>
                  <a:cubicBezTo>
                    <a:pt x="1238504" y="150749"/>
                    <a:pt x="1213993" y="144399"/>
                    <a:pt x="1189482" y="138430"/>
                  </a:cubicBezTo>
                  <a:close/>
                  <a:moveTo>
                    <a:pt x="1361440" y="187325"/>
                  </a:moveTo>
                  <a:cubicBezTo>
                    <a:pt x="1385697" y="195326"/>
                    <a:pt x="1409827" y="203581"/>
                    <a:pt x="1433830" y="212344"/>
                  </a:cubicBezTo>
                  <a:lnTo>
                    <a:pt x="1425067" y="236220"/>
                  </a:lnTo>
                  <a:cubicBezTo>
                    <a:pt x="1401318" y="227584"/>
                    <a:pt x="1377442" y="219329"/>
                    <a:pt x="1353439" y="211455"/>
                  </a:cubicBezTo>
                  <a:close/>
                  <a:moveTo>
                    <a:pt x="1520952" y="273685"/>
                  </a:moveTo>
                  <a:cubicBezTo>
                    <a:pt x="1544574" y="283591"/>
                    <a:pt x="1567942" y="293751"/>
                    <a:pt x="1591183" y="304419"/>
                  </a:cubicBezTo>
                  <a:lnTo>
                    <a:pt x="1580642" y="327533"/>
                  </a:lnTo>
                  <a:cubicBezTo>
                    <a:pt x="1557655" y="316992"/>
                    <a:pt x="1534541" y="306832"/>
                    <a:pt x="1511173" y="297180"/>
                  </a:cubicBezTo>
                  <a:close/>
                  <a:moveTo>
                    <a:pt x="1673225" y="372491"/>
                  </a:moveTo>
                  <a:cubicBezTo>
                    <a:pt x="1695958" y="384175"/>
                    <a:pt x="1718437" y="396240"/>
                    <a:pt x="1740789" y="408686"/>
                  </a:cubicBezTo>
                  <a:lnTo>
                    <a:pt x="1728470" y="430911"/>
                  </a:lnTo>
                  <a:cubicBezTo>
                    <a:pt x="1706372" y="418592"/>
                    <a:pt x="1684147" y="406654"/>
                    <a:pt x="1661668" y="395097"/>
                  </a:cubicBezTo>
                  <a:close/>
                  <a:moveTo>
                    <a:pt x="1817370" y="482981"/>
                  </a:moveTo>
                  <a:cubicBezTo>
                    <a:pt x="1839087" y="496443"/>
                    <a:pt x="1860550" y="510159"/>
                    <a:pt x="1881886" y="524383"/>
                  </a:cubicBezTo>
                  <a:lnTo>
                    <a:pt x="1867789" y="545465"/>
                  </a:lnTo>
                  <a:cubicBezTo>
                    <a:pt x="1846707" y="531495"/>
                    <a:pt x="1825498" y="517779"/>
                    <a:pt x="1804035" y="504571"/>
                  </a:cubicBezTo>
                  <a:close/>
                  <a:moveTo>
                    <a:pt x="1952244" y="604520"/>
                  </a:moveTo>
                  <a:cubicBezTo>
                    <a:pt x="1972818" y="619633"/>
                    <a:pt x="1993138" y="635000"/>
                    <a:pt x="2013331" y="650875"/>
                  </a:cubicBezTo>
                  <a:lnTo>
                    <a:pt x="1997583" y="670814"/>
                  </a:lnTo>
                  <a:cubicBezTo>
                    <a:pt x="1977771" y="655193"/>
                    <a:pt x="1957578" y="639953"/>
                    <a:pt x="1937258" y="624967"/>
                  </a:cubicBezTo>
                  <a:close/>
                  <a:moveTo>
                    <a:pt x="2077212" y="736219"/>
                  </a:moveTo>
                  <a:cubicBezTo>
                    <a:pt x="2096516" y="752856"/>
                    <a:pt x="2115566" y="769874"/>
                    <a:pt x="2134362" y="787146"/>
                  </a:cubicBezTo>
                  <a:lnTo>
                    <a:pt x="2117090" y="805815"/>
                  </a:lnTo>
                  <a:cubicBezTo>
                    <a:pt x="2098548" y="788670"/>
                    <a:pt x="2079752" y="771906"/>
                    <a:pt x="2060575" y="755396"/>
                  </a:cubicBezTo>
                  <a:close/>
                  <a:moveTo>
                    <a:pt x="2191258" y="877443"/>
                  </a:moveTo>
                  <a:cubicBezTo>
                    <a:pt x="2209165" y="895604"/>
                    <a:pt x="2226818" y="914019"/>
                    <a:pt x="2244217" y="932815"/>
                  </a:cubicBezTo>
                  <a:lnTo>
                    <a:pt x="2225548" y="950087"/>
                  </a:lnTo>
                  <a:cubicBezTo>
                    <a:pt x="2208403" y="931545"/>
                    <a:pt x="2191004" y="913257"/>
                    <a:pt x="2173224" y="895350"/>
                  </a:cubicBezTo>
                  <a:close/>
                  <a:moveTo>
                    <a:pt x="2293747" y="1027303"/>
                  </a:moveTo>
                  <a:cubicBezTo>
                    <a:pt x="2310257" y="1046861"/>
                    <a:pt x="2326386" y="1066546"/>
                    <a:pt x="2342134" y="1086739"/>
                  </a:cubicBezTo>
                  <a:lnTo>
                    <a:pt x="2322195" y="1102487"/>
                  </a:lnTo>
                  <a:cubicBezTo>
                    <a:pt x="2306574" y="1082548"/>
                    <a:pt x="2290572" y="1062990"/>
                    <a:pt x="2274316" y="1043686"/>
                  </a:cubicBezTo>
                  <a:close/>
                  <a:moveTo>
                    <a:pt x="2384044" y="1184783"/>
                  </a:moveTo>
                  <a:cubicBezTo>
                    <a:pt x="2398903" y="1205484"/>
                    <a:pt x="2413508" y="1226566"/>
                    <a:pt x="2427732" y="1247902"/>
                  </a:cubicBezTo>
                  <a:lnTo>
                    <a:pt x="2406650" y="1261999"/>
                  </a:lnTo>
                  <a:cubicBezTo>
                    <a:pt x="2392553" y="1240917"/>
                    <a:pt x="2378202" y="1220089"/>
                    <a:pt x="2363470" y="1199515"/>
                  </a:cubicBezTo>
                  <a:close/>
                  <a:moveTo>
                    <a:pt x="2461768" y="1348867"/>
                  </a:moveTo>
                  <a:cubicBezTo>
                    <a:pt x="2470150" y="1362710"/>
                    <a:pt x="2478278" y="1376553"/>
                    <a:pt x="2486279" y="1390523"/>
                  </a:cubicBezTo>
                  <a:lnTo>
                    <a:pt x="2475230" y="1396873"/>
                  </a:lnTo>
                  <a:lnTo>
                    <a:pt x="2486279" y="1390523"/>
                  </a:lnTo>
                  <a:cubicBezTo>
                    <a:pt x="2490978" y="1398778"/>
                    <a:pt x="2495677" y="1407033"/>
                    <a:pt x="2500249" y="1415288"/>
                  </a:cubicBezTo>
                  <a:lnTo>
                    <a:pt x="2478024" y="1427607"/>
                  </a:lnTo>
                  <a:cubicBezTo>
                    <a:pt x="2473452" y="1419479"/>
                    <a:pt x="2468880" y="1411224"/>
                    <a:pt x="2464181" y="1403096"/>
                  </a:cubicBezTo>
                  <a:cubicBezTo>
                    <a:pt x="2456180" y="1389253"/>
                    <a:pt x="2448179" y="1375537"/>
                    <a:pt x="2439924" y="1361821"/>
                  </a:cubicBezTo>
                  <a:close/>
                  <a:moveTo>
                    <a:pt x="2526284" y="1518539"/>
                  </a:moveTo>
                  <a:cubicBezTo>
                    <a:pt x="2537714" y="1541399"/>
                    <a:pt x="2548763" y="1564513"/>
                    <a:pt x="2559431" y="1587627"/>
                  </a:cubicBezTo>
                  <a:lnTo>
                    <a:pt x="2536317" y="1598168"/>
                  </a:lnTo>
                  <a:cubicBezTo>
                    <a:pt x="2525776" y="1575181"/>
                    <a:pt x="2514854" y="1552448"/>
                    <a:pt x="2503551" y="1529842"/>
                  </a:cubicBezTo>
                  <a:close/>
                  <a:moveTo>
                    <a:pt x="2577084" y="1692656"/>
                  </a:moveTo>
                  <a:cubicBezTo>
                    <a:pt x="2586736" y="1716405"/>
                    <a:pt x="2595880" y="1740281"/>
                    <a:pt x="2604643" y="1764284"/>
                  </a:cubicBezTo>
                  <a:lnTo>
                    <a:pt x="2580767" y="1773047"/>
                  </a:lnTo>
                  <a:cubicBezTo>
                    <a:pt x="2572131" y="1749298"/>
                    <a:pt x="2562987" y="1725803"/>
                    <a:pt x="2553462" y="1702308"/>
                  </a:cubicBezTo>
                  <a:close/>
                  <a:moveTo>
                    <a:pt x="2613914" y="1870583"/>
                  </a:moveTo>
                  <a:cubicBezTo>
                    <a:pt x="2621661" y="1894967"/>
                    <a:pt x="2628900" y="1919478"/>
                    <a:pt x="2635758" y="1943989"/>
                  </a:cubicBezTo>
                  <a:lnTo>
                    <a:pt x="2611247" y="1950847"/>
                  </a:lnTo>
                  <a:cubicBezTo>
                    <a:pt x="2604516" y="1926590"/>
                    <a:pt x="2597277" y="1902333"/>
                    <a:pt x="2589657" y="1878203"/>
                  </a:cubicBezTo>
                  <a:close/>
                  <a:moveTo>
                    <a:pt x="2636647" y="2050669"/>
                  </a:moveTo>
                  <a:cubicBezTo>
                    <a:pt x="2642362" y="2075561"/>
                    <a:pt x="2647696" y="2100580"/>
                    <a:pt x="2652522" y="2125599"/>
                  </a:cubicBezTo>
                  <a:lnTo>
                    <a:pt x="2627630" y="2130425"/>
                  </a:lnTo>
                  <a:cubicBezTo>
                    <a:pt x="2622804" y="2105660"/>
                    <a:pt x="2617597" y="2081022"/>
                    <a:pt x="2611882" y="2056384"/>
                  </a:cubicBezTo>
                  <a:close/>
                  <a:moveTo>
                    <a:pt x="2645029" y="2232025"/>
                  </a:moveTo>
                  <a:cubicBezTo>
                    <a:pt x="2648839" y="2257298"/>
                    <a:pt x="2652141" y="2282571"/>
                    <a:pt x="2654935" y="2307971"/>
                  </a:cubicBezTo>
                  <a:lnTo>
                    <a:pt x="2629662" y="2310892"/>
                  </a:lnTo>
                  <a:cubicBezTo>
                    <a:pt x="2626868" y="2285873"/>
                    <a:pt x="2623566" y="2260727"/>
                    <a:pt x="2619756" y="2235835"/>
                  </a:cubicBezTo>
                  <a:close/>
                  <a:moveTo>
                    <a:pt x="2638933" y="2413508"/>
                  </a:moveTo>
                  <a:cubicBezTo>
                    <a:pt x="2640711" y="2439035"/>
                    <a:pt x="2641981" y="2464562"/>
                    <a:pt x="2642870" y="2490089"/>
                  </a:cubicBezTo>
                  <a:lnTo>
                    <a:pt x="2617470" y="2490978"/>
                  </a:lnTo>
                  <a:cubicBezTo>
                    <a:pt x="2616581" y="2465705"/>
                    <a:pt x="2615311" y="2440559"/>
                    <a:pt x="2613533" y="2415286"/>
                  </a:cubicBezTo>
                  <a:close/>
                  <a:moveTo>
                    <a:pt x="2618613" y="2593975"/>
                  </a:moveTo>
                  <a:cubicBezTo>
                    <a:pt x="2618359" y="2619502"/>
                    <a:pt x="2617597" y="2645029"/>
                    <a:pt x="2616454" y="2670556"/>
                  </a:cubicBezTo>
                  <a:lnTo>
                    <a:pt x="2591054" y="2669413"/>
                  </a:lnTo>
                  <a:cubicBezTo>
                    <a:pt x="2592197" y="2644140"/>
                    <a:pt x="2592832" y="2618994"/>
                    <a:pt x="2593213" y="2593721"/>
                  </a:cubicBezTo>
                  <a:close/>
                  <a:moveTo>
                    <a:pt x="2584196" y="2772283"/>
                  </a:moveTo>
                  <a:cubicBezTo>
                    <a:pt x="2581910" y="2797683"/>
                    <a:pt x="2579243" y="2823083"/>
                    <a:pt x="2576068" y="2848483"/>
                  </a:cubicBezTo>
                  <a:lnTo>
                    <a:pt x="2550922" y="2845308"/>
                  </a:lnTo>
                  <a:cubicBezTo>
                    <a:pt x="2554097" y="2820289"/>
                    <a:pt x="2556764" y="2795143"/>
                    <a:pt x="2559050" y="2769997"/>
                  </a:cubicBezTo>
                  <a:close/>
                  <a:moveTo>
                    <a:pt x="2536063" y="2947289"/>
                  </a:moveTo>
                  <a:cubicBezTo>
                    <a:pt x="2531745" y="2972435"/>
                    <a:pt x="2527046" y="2997581"/>
                    <a:pt x="2521966" y="3022600"/>
                  </a:cubicBezTo>
                  <a:lnTo>
                    <a:pt x="2497074" y="3017520"/>
                  </a:lnTo>
                  <a:cubicBezTo>
                    <a:pt x="2502154" y="2992755"/>
                    <a:pt x="2506853" y="2967863"/>
                    <a:pt x="2511044" y="2942971"/>
                  </a:cubicBezTo>
                  <a:close/>
                  <a:moveTo>
                    <a:pt x="2474087" y="3117850"/>
                  </a:moveTo>
                  <a:cubicBezTo>
                    <a:pt x="2467864" y="3142615"/>
                    <a:pt x="2461133" y="3167253"/>
                    <a:pt x="2454021" y="3191764"/>
                  </a:cubicBezTo>
                  <a:lnTo>
                    <a:pt x="2429637" y="3184652"/>
                  </a:lnTo>
                  <a:cubicBezTo>
                    <a:pt x="2436622" y="3160395"/>
                    <a:pt x="2443226" y="3136011"/>
                    <a:pt x="2449449" y="3111500"/>
                  </a:cubicBezTo>
                  <a:close/>
                  <a:moveTo>
                    <a:pt x="2398776" y="3282950"/>
                  </a:moveTo>
                  <a:cubicBezTo>
                    <a:pt x="2390648" y="3307080"/>
                    <a:pt x="2382012" y="3331083"/>
                    <a:pt x="2372995" y="3354959"/>
                  </a:cubicBezTo>
                  <a:lnTo>
                    <a:pt x="2349246" y="3345942"/>
                  </a:lnTo>
                  <a:cubicBezTo>
                    <a:pt x="2358136" y="3322320"/>
                    <a:pt x="2366645" y="3298571"/>
                    <a:pt x="2374773" y="3274695"/>
                  </a:cubicBezTo>
                  <a:close/>
                  <a:moveTo>
                    <a:pt x="2310765" y="3441446"/>
                  </a:moveTo>
                  <a:cubicBezTo>
                    <a:pt x="2300732" y="3464814"/>
                    <a:pt x="2290191" y="3488182"/>
                    <a:pt x="2279269" y="3511296"/>
                  </a:cubicBezTo>
                  <a:lnTo>
                    <a:pt x="2256282" y="3500501"/>
                  </a:lnTo>
                  <a:cubicBezTo>
                    <a:pt x="2267077" y="3477641"/>
                    <a:pt x="2277364" y="3454654"/>
                    <a:pt x="2287397" y="3431413"/>
                  </a:cubicBezTo>
                  <a:close/>
                  <a:moveTo>
                    <a:pt x="2210308" y="3592576"/>
                  </a:moveTo>
                  <a:cubicBezTo>
                    <a:pt x="2198370" y="3615182"/>
                    <a:pt x="2186051" y="3637534"/>
                    <a:pt x="2173351" y="3659759"/>
                  </a:cubicBezTo>
                  <a:lnTo>
                    <a:pt x="2151253" y="3647186"/>
                  </a:lnTo>
                  <a:cubicBezTo>
                    <a:pt x="2163826" y="3625215"/>
                    <a:pt x="2176018" y="3602990"/>
                    <a:pt x="2187702" y="3580765"/>
                  </a:cubicBezTo>
                  <a:close/>
                  <a:moveTo>
                    <a:pt x="2098040" y="3735705"/>
                  </a:moveTo>
                  <a:cubicBezTo>
                    <a:pt x="2084324" y="3757295"/>
                    <a:pt x="2070354" y="3778631"/>
                    <a:pt x="2056003" y="3799586"/>
                  </a:cubicBezTo>
                  <a:lnTo>
                    <a:pt x="2035048" y="3785235"/>
                  </a:lnTo>
                  <a:cubicBezTo>
                    <a:pt x="2049272" y="3764407"/>
                    <a:pt x="2063115" y="3743325"/>
                    <a:pt x="2076577" y="3721989"/>
                  </a:cubicBezTo>
                  <a:close/>
                  <a:moveTo>
                    <a:pt x="1975104" y="3869055"/>
                  </a:moveTo>
                  <a:cubicBezTo>
                    <a:pt x="1959737" y="3889502"/>
                    <a:pt x="1944116" y="3909695"/>
                    <a:pt x="1928114" y="3929507"/>
                  </a:cubicBezTo>
                  <a:lnTo>
                    <a:pt x="1908302" y="3913632"/>
                  </a:lnTo>
                  <a:cubicBezTo>
                    <a:pt x="1924050" y="3893947"/>
                    <a:pt x="1939544" y="3874008"/>
                    <a:pt x="1954784" y="3853815"/>
                  </a:cubicBezTo>
                  <a:close/>
                  <a:moveTo>
                    <a:pt x="1842008" y="3992372"/>
                  </a:moveTo>
                  <a:cubicBezTo>
                    <a:pt x="1825117" y="4011549"/>
                    <a:pt x="1807845" y="4030472"/>
                    <a:pt x="1790319" y="4049014"/>
                  </a:cubicBezTo>
                  <a:lnTo>
                    <a:pt x="1771904" y="4031615"/>
                  </a:lnTo>
                  <a:cubicBezTo>
                    <a:pt x="1789176" y="4013200"/>
                    <a:pt x="1806321" y="3994531"/>
                    <a:pt x="1822958" y="3975608"/>
                  </a:cubicBezTo>
                  <a:close/>
                  <a:moveTo>
                    <a:pt x="1699514" y="4104894"/>
                  </a:moveTo>
                  <a:cubicBezTo>
                    <a:pt x="1681099" y="4122674"/>
                    <a:pt x="1662430" y="4140200"/>
                    <a:pt x="1643507" y="4157218"/>
                  </a:cubicBezTo>
                  <a:lnTo>
                    <a:pt x="1626489" y="4138422"/>
                  </a:lnTo>
                  <a:cubicBezTo>
                    <a:pt x="1645158" y="4121531"/>
                    <a:pt x="1663700" y="4104259"/>
                    <a:pt x="1681861" y="4086606"/>
                  </a:cubicBezTo>
                  <a:close/>
                  <a:moveTo>
                    <a:pt x="1548638" y="4205732"/>
                  </a:moveTo>
                  <a:cubicBezTo>
                    <a:pt x="1528953" y="4221988"/>
                    <a:pt x="1509014" y="4237863"/>
                    <a:pt x="1488694" y="4253484"/>
                  </a:cubicBezTo>
                  <a:lnTo>
                    <a:pt x="1473200" y="4233418"/>
                  </a:lnTo>
                  <a:cubicBezTo>
                    <a:pt x="1493139" y="4218051"/>
                    <a:pt x="1512951" y="4202303"/>
                    <a:pt x="1532382" y="4186174"/>
                  </a:cubicBezTo>
                  <a:close/>
                  <a:moveTo>
                    <a:pt x="1390142" y="4294378"/>
                  </a:moveTo>
                  <a:cubicBezTo>
                    <a:pt x="1369187" y="4308983"/>
                    <a:pt x="1348105" y="4323334"/>
                    <a:pt x="1326642" y="4337304"/>
                  </a:cubicBezTo>
                  <a:lnTo>
                    <a:pt x="1312799" y="4315968"/>
                  </a:lnTo>
                  <a:cubicBezTo>
                    <a:pt x="1334008" y="4302252"/>
                    <a:pt x="1354836" y="4288028"/>
                    <a:pt x="1375537" y="4273550"/>
                  </a:cubicBezTo>
                  <a:close/>
                  <a:moveTo>
                    <a:pt x="1225169" y="4370197"/>
                  </a:moveTo>
                  <a:cubicBezTo>
                    <a:pt x="1203198" y="4383151"/>
                    <a:pt x="1180973" y="4395724"/>
                    <a:pt x="1158494" y="4407916"/>
                  </a:cubicBezTo>
                  <a:lnTo>
                    <a:pt x="1146302" y="4385564"/>
                  </a:lnTo>
                  <a:cubicBezTo>
                    <a:pt x="1168527" y="4373499"/>
                    <a:pt x="1190498" y="4361053"/>
                    <a:pt x="1212215" y="4348226"/>
                  </a:cubicBezTo>
                  <a:close/>
                  <a:moveTo>
                    <a:pt x="1054735" y="4432808"/>
                  </a:moveTo>
                  <a:cubicBezTo>
                    <a:pt x="1031748" y="4443984"/>
                    <a:pt x="1008634" y="4454779"/>
                    <a:pt x="985266" y="4465193"/>
                  </a:cubicBezTo>
                  <a:lnTo>
                    <a:pt x="974979" y="4441952"/>
                  </a:lnTo>
                  <a:cubicBezTo>
                    <a:pt x="998093" y="4431665"/>
                    <a:pt x="1020953" y="4420997"/>
                    <a:pt x="1043686" y="4409948"/>
                  </a:cubicBezTo>
                  <a:close/>
                  <a:moveTo>
                    <a:pt x="879983" y="4481830"/>
                  </a:moveTo>
                  <a:cubicBezTo>
                    <a:pt x="856234" y="4491101"/>
                    <a:pt x="832231" y="4500118"/>
                    <a:pt x="808228" y="4508627"/>
                  </a:cubicBezTo>
                  <a:lnTo>
                    <a:pt x="799719" y="4484624"/>
                  </a:lnTo>
                  <a:cubicBezTo>
                    <a:pt x="823595" y="4476242"/>
                    <a:pt x="847217" y="4467352"/>
                    <a:pt x="870712" y="4458081"/>
                  </a:cubicBezTo>
                  <a:close/>
                  <a:moveTo>
                    <a:pt x="701929" y="4516755"/>
                  </a:moveTo>
                  <a:cubicBezTo>
                    <a:pt x="677545" y="4524121"/>
                    <a:pt x="652907" y="4531233"/>
                    <a:pt x="628142" y="4537837"/>
                  </a:cubicBezTo>
                  <a:lnTo>
                    <a:pt x="621538" y="4513326"/>
                  </a:lnTo>
                  <a:cubicBezTo>
                    <a:pt x="645922" y="4506849"/>
                    <a:pt x="670306" y="4499864"/>
                    <a:pt x="694436" y="4492498"/>
                  </a:cubicBezTo>
                  <a:close/>
                  <a:moveTo>
                    <a:pt x="521462" y="4537583"/>
                  </a:moveTo>
                  <a:cubicBezTo>
                    <a:pt x="496570" y="4543044"/>
                    <a:pt x="471424" y="4548124"/>
                    <a:pt x="446278" y="4552696"/>
                  </a:cubicBezTo>
                  <a:lnTo>
                    <a:pt x="441706" y="4527677"/>
                  </a:lnTo>
                  <a:cubicBezTo>
                    <a:pt x="466598" y="4523105"/>
                    <a:pt x="491363" y="4518152"/>
                    <a:pt x="516001" y="4512691"/>
                  </a:cubicBezTo>
                  <a:close/>
                  <a:moveTo>
                    <a:pt x="339979" y="4544060"/>
                  </a:moveTo>
                  <a:cubicBezTo>
                    <a:pt x="314706" y="4547489"/>
                    <a:pt x="289433" y="4550537"/>
                    <a:pt x="263906" y="4553204"/>
                  </a:cubicBezTo>
                  <a:lnTo>
                    <a:pt x="261366" y="4527931"/>
                  </a:lnTo>
                  <a:cubicBezTo>
                    <a:pt x="286512" y="4525391"/>
                    <a:pt x="311531" y="4522343"/>
                    <a:pt x="336550" y="4518914"/>
                  </a:cubicBezTo>
                  <a:close/>
                  <a:moveTo>
                    <a:pt x="158623" y="4536186"/>
                  </a:moveTo>
                  <a:cubicBezTo>
                    <a:pt x="133223" y="4537583"/>
                    <a:pt x="107696" y="4538726"/>
                    <a:pt x="82169" y="4539234"/>
                  </a:cubicBezTo>
                  <a:lnTo>
                    <a:pt x="81534" y="4513834"/>
                  </a:lnTo>
                  <a:cubicBezTo>
                    <a:pt x="106807" y="4513199"/>
                    <a:pt x="131953" y="4512183"/>
                    <a:pt x="157099" y="4510786"/>
                  </a:cubicBezTo>
                  <a:close/>
                  <a:moveTo>
                    <a:pt x="0" y="4467860"/>
                  </a:moveTo>
                  <a:lnTo>
                    <a:pt x="508" y="4391660"/>
                  </a:lnTo>
                  <a:lnTo>
                    <a:pt x="25908" y="4391787"/>
                  </a:lnTo>
                  <a:lnTo>
                    <a:pt x="25400" y="4467987"/>
                  </a:lnTo>
                  <a:close/>
                  <a:moveTo>
                    <a:pt x="26543" y="4290187"/>
                  </a:moveTo>
                  <a:lnTo>
                    <a:pt x="27051" y="4213987"/>
                  </a:lnTo>
                  <a:lnTo>
                    <a:pt x="52451" y="4214114"/>
                  </a:lnTo>
                  <a:lnTo>
                    <a:pt x="51943" y="4290314"/>
                  </a:lnTo>
                  <a:close/>
                  <a:moveTo>
                    <a:pt x="53086" y="4112514"/>
                  </a:moveTo>
                  <a:lnTo>
                    <a:pt x="53594" y="4036314"/>
                  </a:lnTo>
                  <a:lnTo>
                    <a:pt x="78994" y="4036441"/>
                  </a:lnTo>
                  <a:lnTo>
                    <a:pt x="78486" y="4112641"/>
                  </a:lnTo>
                  <a:close/>
                  <a:moveTo>
                    <a:pt x="79629" y="3934841"/>
                  </a:moveTo>
                  <a:lnTo>
                    <a:pt x="80137" y="3858641"/>
                  </a:lnTo>
                  <a:lnTo>
                    <a:pt x="105537" y="3858768"/>
                  </a:lnTo>
                  <a:lnTo>
                    <a:pt x="105029" y="3934968"/>
                  </a:lnTo>
                  <a:close/>
                  <a:moveTo>
                    <a:pt x="106172" y="3757168"/>
                  </a:moveTo>
                  <a:lnTo>
                    <a:pt x="106680" y="3680968"/>
                  </a:lnTo>
                  <a:lnTo>
                    <a:pt x="132080" y="3681095"/>
                  </a:lnTo>
                  <a:lnTo>
                    <a:pt x="131572" y="3757295"/>
                  </a:lnTo>
                  <a:close/>
                  <a:moveTo>
                    <a:pt x="132715" y="3579495"/>
                  </a:moveTo>
                  <a:lnTo>
                    <a:pt x="133223" y="3503295"/>
                  </a:lnTo>
                  <a:lnTo>
                    <a:pt x="158623" y="3503422"/>
                  </a:lnTo>
                  <a:lnTo>
                    <a:pt x="158115" y="3579622"/>
                  </a:lnTo>
                  <a:close/>
                  <a:moveTo>
                    <a:pt x="159258" y="3401822"/>
                  </a:moveTo>
                  <a:lnTo>
                    <a:pt x="159766" y="3325622"/>
                  </a:lnTo>
                  <a:lnTo>
                    <a:pt x="185166" y="3325749"/>
                  </a:lnTo>
                  <a:lnTo>
                    <a:pt x="184658" y="3401949"/>
                  </a:lnTo>
                  <a:close/>
                  <a:moveTo>
                    <a:pt x="185801" y="3224149"/>
                  </a:moveTo>
                  <a:lnTo>
                    <a:pt x="186309" y="3147949"/>
                  </a:lnTo>
                  <a:lnTo>
                    <a:pt x="211709" y="3148076"/>
                  </a:lnTo>
                  <a:lnTo>
                    <a:pt x="211201" y="3224276"/>
                  </a:lnTo>
                  <a:close/>
                  <a:moveTo>
                    <a:pt x="212344" y="3046476"/>
                  </a:moveTo>
                  <a:lnTo>
                    <a:pt x="212852" y="2970276"/>
                  </a:lnTo>
                  <a:lnTo>
                    <a:pt x="238252" y="2970403"/>
                  </a:lnTo>
                  <a:lnTo>
                    <a:pt x="237744" y="3046603"/>
                  </a:lnTo>
                  <a:close/>
                  <a:moveTo>
                    <a:pt x="238887" y="2868803"/>
                  </a:moveTo>
                  <a:lnTo>
                    <a:pt x="239395" y="2792603"/>
                  </a:lnTo>
                  <a:lnTo>
                    <a:pt x="264795" y="2792730"/>
                  </a:lnTo>
                  <a:lnTo>
                    <a:pt x="264287" y="2868930"/>
                  </a:lnTo>
                  <a:close/>
                  <a:moveTo>
                    <a:pt x="265430" y="2691130"/>
                  </a:moveTo>
                  <a:lnTo>
                    <a:pt x="265938" y="2614930"/>
                  </a:lnTo>
                  <a:lnTo>
                    <a:pt x="291338" y="2615057"/>
                  </a:lnTo>
                  <a:lnTo>
                    <a:pt x="290830" y="2691257"/>
                  </a:lnTo>
                  <a:close/>
                  <a:moveTo>
                    <a:pt x="291973" y="2513457"/>
                  </a:moveTo>
                  <a:lnTo>
                    <a:pt x="292481" y="2437257"/>
                  </a:lnTo>
                  <a:lnTo>
                    <a:pt x="317881" y="2437384"/>
                  </a:lnTo>
                  <a:lnTo>
                    <a:pt x="317373" y="2513584"/>
                  </a:lnTo>
                  <a:close/>
                  <a:moveTo>
                    <a:pt x="318516" y="2335784"/>
                  </a:moveTo>
                  <a:lnTo>
                    <a:pt x="319024" y="2259584"/>
                  </a:lnTo>
                  <a:lnTo>
                    <a:pt x="344424" y="2259711"/>
                  </a:lnTo>
                  <a:lnTo>
                    <a:pt x="343916" y="2335911"/>
                  </a:lnTo>
                  <a:close/>
                  <a:moveTo>
                    <a:pt x="344424" y="2158238"/>
                  </a:moveTo>
                  <a:lnTo>
                    <a:pt x="344424" y="2082038"/>
                  </a:lnTo>
                  <a:lnTo>
                    <a:pt x="369824" y="2082038"/>
                  </a:lnTo>
                  <a:lnTo>
                    <a:pt x="369824" y="2158238"/>
                  </a:lnTo>
                  <a:close/>
                  <a:moveTo>
                    <a:pt x="369824" y="1980438"/>
                  </a:moveTo>
                  <a:lnTo>
                    <a:pt x="369824" y="1904238"/>
                  </a:lnTo>
                  <a:lnTo>
                    <a:pt x="395224" y="1904238"/>
                  </a:lnTo>
                  <a:lnTo>
                    <a:pt x="395224" y="1980438"/>
                  </a:lnTo>
                  <a:close/>
                  <a:moveTo>
                    <a:pt x="395224" y="1802638"/>
                  </a:moveTo>
                  <a:lnTo>
                    <a:pt x="395224" y="1726438"/>
                  </a:lnTo>
                  <a:lnTo>
                    <a:pt x="420624" y="1726438"/>
                  </a:lnTo>
                  <a:lnTo>
                    <a:pt x="420624" y="1802638"/>
                  </a:lnTo>
                  <a:close/>
                  <a:moveTo>
                    <a:pt x="420624" y="1624838"/>
                  </a:moveTo>
                  <a:lnTo>
                    <a:pt x="420624" y="1548638"/>
                  </a:lnTo>
                  <a:lnTo>
                    <a:pt x="446024" y="1548638"/>
                  </a:lnTo>
                  <a:lnTo>
                    <a:pt x="446024" y="1624838"/>
                  </a:lnTo>
                  <a:close/>
                  <a:moveTo>
                    <a:pt x="446024" y="1447038"/>
                  </a:moveTo>
                  <a:lnTo>
                    <a:pt x="446024" y="1370838"/>
                  </a:lnTo>
                  <a:lnTo>
                    <a:pt x="471424" y="1370838"/>
                  </a:lnTo>
                  <a:lnTo>
                    <a:pt x="471424" y="1447038"/>
                  </a:lnTo>
                  <a:close/>
                  <a:moveTo>
                    <a:pt x="471424" y="1269238"/>
                  </a:moveTo>
                  <a:lnTo>
                    <a:pt x="471424" y="1193038"/>
                  </a:lnTo>
                  <a:lnTo>
                    <a:pt x="496824" y="1193038"/>
                  </a:lnTo>
                  <a:lnTo>
                    <a:pt x="496824" y="1269238"/>
                  </a:lnTo>
                  <a:close/>
                  <a:moveTo>
                    <a:pt x="496824" y="1091438"/>
                  </a:moveTo>
                  <a:lnTo>
                    <a:pt x="496824" y="1015238"/>
                  </a:lnTo>
                  <a:lnTo>
                    <a:pt x="522224" y="1015238"/>
                  </a:lnTo>
                  <a:lnTo>
                    <a:pt x="522224" y="1091438"/>
                  </a:lnTo>
                  <a:close/>
                  <a:moveTo>
                    <a:pt x="522224" y="913638"/>
                  </a:moveTo>
                  <a:lnTo>
                    <a:pt x="522224" y="837438"/>
                  </a:lnTo>
                  <a:lnTo>
                    <a:pt x="547624" y="837438"/>
                  </a:lnTo>
                  <a:lnTo>
                    <a:pt x="547624" y="913638"/>
                  </a:lnTo>
                  <a:close/>
                  <a:moveTo>
                    <a:pt x="547624" y="735838"/>
                  </a:moveTo>
                  <a:lnTo>
                    <a:pt x="547624" y="659638"/>
                  </a:lnTo>
                  <a:lnTo>
                    <a:pt x="573024" y="659638"/>
                  </a:lnTo>
                  <a:lnTo>
                    <a:pt x="573024" y="735838"/>
                  </a:lnTo>
                  <a:close/>
                  <a:moveTo>
                    <a:pt x="573024" y="558038"/>
                  </a:moveTo>
                  <a:lnTo>
                    <a:pt x="573024" y="481838"/>
                  </a:lnTo>
                  <a:lnTo>
                    <a:pt x="598424" y="481838"/>
                  </a:lnTo>
                  <a:lnTo>
                    <a:pt x="598424" y="558038"/>
                  </a:lnTo>
                  <a:close/>
                  <a:moveTo>
                    <a:pt x="598424" y="380238"/>
                  </a:moveTo>
                  <a:lnTo>
                    <a:pt x="598424" y="304038"/>
                  </a:lnTo>
                  <a:lnTo>
                    <a:pt x="623824" y="304038"/>
                  </a:lnTo>
                  <a:lnTo>
                    <a:pt x="623824" y="380238"/>
                  </a:lnTo>
                  <a:close/>
                  <a:moveTo>
                    <a:pt x="623824" y="202438"/>
                  </a:moveTo>
                  <a:lnTo>
                    <a:pt x="623824" y="126238"/>
                  </a:lnTo>
                  <a:lnTo>
                    <a:pt x="649224" y="126238"/>
                  </a:lnTo>
                  <a:lnTo>
                    <a:pt x="649224" y="202438"/>
                  </a:lnTo>
                  <a:close/>
                  <a:moveTo>
                    <a:pt x="649224" y="24638"/>
                  </a:moveTo>
                  <a:lnTo>
                    <a:pt x="649224" y="12700"/>
                  </a:lnTo>
                  <a:cubicBezTo>
                    <a:pt x="649224" y="9271"/>
                    <a:pt x="650621" y="6096"/>
                    <a:pt x="652907" y="3683"/>
                  </a:cubicBezTo>
                  <a:cubicBezTo>
                    <a:pt x="655193" y="1270"/>
                    <a:pt x="658495" y="0"/>
                    <a:pt x="661924" y="0"/>
                  </a:cubicBezTo>
                  <a:lnTo>
                    <a:pt x="661924" y="12700"/>
                  </a:lnTo>
                  <a:lnTo>
                    <a:pt x="661924" y="0"/>
                  </a:lnTo>
                  <a:cubicBezTo>
                    <a:pt x="687578" y="0"/>
                    <a:pt x="713232" y="381"/>
                    <a:pt x="738759" y="1270"/>
                  </a:cubicBezTo>
                  <a:lnTo>
                    <a:pt x="737870" y="26670"/>
                  </a:lnTo>
                  <a:cubicBezTo>
                    <a:pt x="712597" y="25781"/>
                    <a:pt x="687324" y="25400"/>
                    <a:pt x="661924" y="25400"/>
                  </a:cubicBezTo>
                  <a:lnTo>
                    <a:pt x="661924" y="12700"/>
                  </a:lnTo>
                  <a:lnTo>
                    <a:pt x="674624" y="12700"/>
                  </a:lnTo>
                  <a:lnTo>
                    <a:pt x="674624" y="306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672717" y="0"/>
              <a:ext cx="2573401" cy="4553204"/>
            </a:xfrm>
            <a:custGeom>
              <a:avLst/>
              <a:gdLst/>
              <a:ahLst/>
              <a:cxnLst/>
              <a:rect r="r" b="b" t="t" l="l"/>
              <a:pathLst>
                <a:path h="4553204" w="2573401">
                  <a:moveTo>
                    <a:pt x="767080" y="7112"/>
                  </a:moveTo>
                  <a:cubicBezTo>
                    <a:pt x="792607" y="9144"/>
                    <a:pt x="818007" y="11557"/>
                    <a:pt x="843407" y="14478"/>
                  </a:cubicBezTo>
                  <a:lnTo>
                    <a:pt x="840486" y="39751"/>
                  </a:lnTo>
                  <a:cubicBezTo>
                    <a:pt x="815467" y="36957"/>
                    <a:pt x="790321" y="34544"/>
                    <a:pt x="765048" y="32512"/>
                  </a:cubicBezTo>
                  <a:close/>
                  <a:moveTo>
                    <a:pt x="942594" y="53594"/>
                  </a:moveTo>
                  <a:cubicBezTo>
                    <a:pt x="967867" y="57658"/>
                    <a:pt x="993013" y="62103"/>
                    <a:pt x="1018032" y="66929"/>
                  </a:cubicBezTo>
                  <a:lnTo>
                    <a:pt x="1013206" y="91821"/>
                  </a:lnTo>
                  <a:cubicBezTo>
                    <a:pt x="988441" y="86995"/>
                    <a:pt x="963676" y="82677"/>
                    <a:pt x="938657" y="78613"/>
                  </a:cubicBezTo>
                  <a:close/>
                  <a:moveTo>
                    <a:pt x="1113917" y="113665"/>
                  </a:moveTo>
                  <a:cubicBezTo>
                    <a:pt x="1138809" y="119634"/>
                    <a:pt x="1163447" y="126111"/>
                    <a:pt x="1188085" y="132969"/>
                  </a:cubicBezTo>
                  <a:lnTo>
                    <a:pt x="1181227" y="157480"/>
                  </a:lnTo>
                  <a:cubicBezTo>
                    <a:pt x="1156970" y="150749"/>
                    <a:pt x="1132459" y="144399"/>
                    <a:pt x="1107948" y="138430"/>
                  </a:cubicBezTo>
                  <a:close/>
                  <a:moveTo>
                    <a:pt x="1279906" y="187325"/>
                  </a:moveTo>
                  <a:cubicBezTo>
                    <a:pt x="1304163" y="195326"/>
                    <a:pt x="1328293" y="203581"/>
                    <a:pt x="1352296" y="212344"/>
                  </a:cubicBezTo>
                  <a:lnTo>
                    <a:pt x="1343533" y="236220"/>
                  </a:lnTo>
                  <a:cubicBezTo>
                    <a:pt x="1319784" y="227584"/>
                    <a:pt x="1295908" y="219329"/>
                    <a:pt x="1271905" y="211455"/>
                  </a:cubicBezTo>
                  <a:close/>
                  <a:moveTo>
                    <a:pt x="1439418" y="273685"/>
                  </a:moveTo>
                  <a:cubicBezTo>
                    <a:pt x="1463040" y="283591"/>
                    <a:pt x="1486408" y="293751"/>
                    <a:pt x="1509649" y="304419"/>
                  </a:cubicBezTo>
                  <a:lnTo>
                    <a:pt x="1499108" y="327533"/>
                  </a:lnTo>
                  <a:cubicBezTo>
                    <a:pt x="1476121" y="316992"/>
                    <a:pt x="1453007" y="306832"/>
                    <a:pt x="1429639" y="297180"/>
                  </a:cubicBezTo>
                  <a:close/>
                  <a:moveTo>
                    <a:pt x="1591691" y="372491"/>
                  </a:moveTo>
                  <a:cubicBezTo>
                    <a:pt x="1614424" y="384175"/>
                    <a:pt x="1636903" y="396240"/>
                    <a:pt x="1659255" y="408686"/>
                  </a:cubicBezTo>
                  <a:lnTo>
                    <a:pt x="1646936" y="430911"/>
                  </a:lnTo>
                  <a:cubicBezTo>
                    <a:pt x="1624838" y="418592"/>
                    <a:pt x="1602613" y="406654"/>
                    <a:pt x="1580134" y="395097"/>
                  </a:cubicBezTo>
                  <a:close/>
                  <a:moveTo>
                    <a:pt x="1735836" y="482981"/>
                  </a:moveTo>
                  <a:cubicBezTo>
                    <a:pt x="1757553" y="496443"/>
                    <a:pt x="1779016" y="510159"/>
                    <a:pt x="1800352" y="524383"/>
                  </a:cubicBezTo>
                  <a:lnTo>
                    <a:pt x="1786255" y="545465"/>
                  </a:lnTo>
                  <a:cubicBezTo>
                    <a:pt x="1765173" y="531495"/>
                    <a:pt x="1743964" y="517779"/>
                    <a:pt x="1722501" y="504571"/>
                  </a:cubicBezTo>
                  <a:close/>
                  <a:moveTo>
                    <a:pt x="1870710" y="604520"/>
                  </a:moveTo>
                  <a:cubicBezTo>
                    <a:pt x="1891284" y="619633"/>
                    <a:pt x="1911604" y="635000"/>
                    <a:pt x="1931797" y="650875"/>
                  </a:cubicBezTo>
                  <a:lnTo>
                    <a:pt x="1916049" y="670814"/>
                  </a:lnTo>
                  <a:cubicBezTo>
                    <a:pt x="1896237" y="655193"/>
                    <a:pt x="1876044" y="639953"/>
                    <a:pt x="1855724" y="624967"/>
                  </a:cubicBezTo>
                  <a:close/>
                  <a:moveTo>
                    <a:pt x="1995678" y="736219"/>
                  </a:moveTo>
                  <a:cubicBezTo>
                    <a:pt x="2014982" y="752856"/>
                    <a:pt x="2034032" y="769874"/>
                    <a:pt x="2052828" y="787146"/>
                  </a:cubicBezTo>
                  <a:lnTo>
                    <a:pt x="2035556" y="805815"/>
                  </a:lnTo>
                  <a:cubicBezTo>
                    <a:pt x="2017014" y="788670"/>
                    <a:pt x="1998218" y="771906"/>
                    <a:pt x="1979041" y="755396"/>
                  </a:cubicBezTo>
                  <a:close/>
                  <a:moveTo>
                    <a:pt x="2109724" y="877443"/>
                  </a:moveTo>
                  <a:cubicBezTo>
                    <a:pt x="2127631" y="895604"/>
                    <a:pt x="2145284" y="914019"/>
                    <a:pt x="2162683" y="932815"/>
                  </a:cubicBezTo>
                  <a:lnTo>
                    <a:pt x="2144014" y="950087"/>
                  </a:lnTo>
                  <a:cubicBezTo>
                    <a:pt x="2126869" y="931545"/>
                    <a:pt x="2109470" y="913257"/>
                    <a:pt x="2091690" y="895350"/>
                  </a:cubicBezTo>
                  <a:close/>
                  <a:moveTo>
                    <a:pt x="2212213" y="1027303"/>
                  </a:moveTo>
                  <a:cubicBezTo>
                    <a:pt x="2228723" y="1046861"/>
                    <a:pt x="2244852" y="1066546"/>
                    <a:pt x="2260600" y="1086739"/>
                  </a:cubicBezTo>
                  <a:lnTo>
                    <a:pt x="2240661" y="1102487"/>
                  </a:lnTo>
                  <a:cubicBezTo>
                    <a:pt x="2225040" y="1082548"/>
                    <a:pt x="2209038" y="1062990"/>
                    <a:pt x="2192782" y="1043686"/>
                  </a:cubicBezTo>
                  <a:close/>
                  <a:moveTo>
                    <a:pt x="2302510" y="1184783"/>
                  </a:moveTo>
                  <a:cubicBezTo>
                    <a:pt x="2317369" y="1205484"/>
                    <a:pt x="2331974" y="1226566"/>
                    <a:pt x="2346198" y="1247902"/>
                  </a:cubicBezTo>
                  <a:lnTo>
                    <a:pt x="2325116" y="1261999"/>
                  </a:lnTo>
                  <a:cubicBezTo>
                    <a:pt x="2311019" y="1240917"/>
                    <a:pt x="2296668" y="1220089"/>
                    <a:pt x="2281936" y="1199515"/>
                  </a:cubicBezTo>
                  <a:close/>
                  <a:moveTo>
                    <a:pt x="2380234" y="1348867"/>
                  </a:moveTo>
                  <a:cubicBezTo>
                    <a:pt x="2388616" y="1362710"/>
                    <a:pt x="2396744" y="1376553"/>
                    <a:pt x="2404745" y="1390523"/>
                  </a:cubicBezTo>
                  <a:lnTo>
                    <a:pt x="2393696" y="1396873"/>
                  </a:lnTo>
                  <a:lnTo>
                    <a:pt x="2404745" y="1390523"/>
                  </a:lnTo>
                  <a:cubicBezTo>
                    <a:pt x="2409444" y="1398778"/>
                    <a:pt x="2414143" y="1407033"/>
                    <a:pt x="2418715" y="1415288"/>
                  </a:cubicBezTo>
                  <a:lnTo>
                    <a:pt x="2396490" y="1427607"/>
                  </a:lnTo>
                  <a:cubicBezTo>
                    <a:pt x="2391918" y="1419479"/>
                    <a:pt x="2387346" y="1411224"/>
                    <a:pt x="2382647" y="1403096"/>
                  </a:cubicBezTo>
                  <a:cubicBezTo>
                    <a:pt x="2374646" y="1389253"/>
                    <a:pt x="2366645" y="1375537"/>
                    <a:pt x="2358390" y="1361821"/>
                  </a:cubicBezTo>
                  <a:close/>
                  <a:moveTo>
                    <a:pt x="2444750" y="1518539"/>
                  </a:moveTo>
                  <a:cubicBezTo>
                    <a:pt x="2456180" y="1541399"/>
                    <a:pt x="2467229" y="1564513"/>
                    <a:pt x="2477897" y="1587627"/>
                  </a:cubicBezTo>
                  <a:lnTo>
                    <a:pt x="2454783" y="1598168"/>
                  </a:lnTo>
                  <a:cubicBezTo>
                    <a:pt x="2444242" y="1575181"/>
                    <a:pt x="2433320" y="1552448"/>
                    <a:pt x="2422017" y="1529842"/>
                  </a:cubicBezTo>
                  <a:close/>
                  <a:moveTo>
                    <a:pt x="2495550" y="1692656"/>
                  </a:moveTo>
                  <a:cubicBezTo>
                    <a:pt x="2505202" y="1716405"/>
                    <a:pt x="2514346" y="1740281"/>
                    <a:pt x="2523109" y="1764284"/>
                  </a:cubicBezTo>
                  <a:lnTo>
                    <a:pt x="2499233" y="1773047"/>
                  </a:lnTo>
                  <a:cubicBezTo>
                    <a:pt x="2490597" y="1749298"/>
                    <a:pt x="2481453" y="1725803"/>
                    <a:pt x="2471928" y="1702308"/>
                  </a:cubicBezTo>
                  <a:close/>
                  <a:moveTo>
                    <a:pt x="2532380" y="1870583"/>
                  </a:moveTo>
                  <a:cubicBezTo>
                    <a:pt x="2540127" y="1894967"/>
                    <a:pt x="2547366" y="1919478"/>
                    <a:pt x="2554224" y="1943989"/>
                  </a:cubicBezTo>
                  <a:lnTo>
                    <a:pt x="2529713" y="1950847"/>
                  </a:lnTo>
                  <a:cubicBezTo>
                    <a:pt x="2522982" y="1926590"/>
                    <a:pt x="2515743" y="1902333"/>
                    <a:pt x="2508123" y="1878203"/>
                  </a:cubicBezTo>
                  <a:close/>
                  <a:moveTo>
                    <a:pt x="2555113" y="2050669"/>
                  </a:moveTo>
                  <a:cubicBezTo>
                    <a:pt x="2560828" y="2075561"/>
                    <a:pt x="2566162" y="2100580"/>
                    <a:pt x="2570988" y="2125599"/>
                  </a:cubicBezTo>
                  <a:lnTo>
                    <a:pt x="2546096" y="2130425"/>
                  </a:lnTo>
                  <a:cubicBezTo>
                    <a:pt x="2541270" y="2105660"/>
                    <a:pt x="2536063" y="2081022"/>
                    <a:pt x="2530348" y="2056384"/>
                  </a:cubicBezTo>
                  <a:close/>
                  <a:moveTo>
                    <a:pt x="2563495" y="2232025"/>
                  </a:moveTo>
                  <a:cubicBezTo>
                    <a:pt x="2567305" y="2257298"/>
                    <a:pt x="2570607" y="2282571"/>
                    <a:pt x="2573401" y="2307971"/>
                  </a:cubicBezTo>
                  <a:lnTo>
                    <a:pt x="2548128" y="2310892"/>
                  </a:lnTo>
                  <a:cubicBezTo>
                    <a:pt x="2545334" y="2285873"/>
                    <a:pt x="2542032" y="2260727"/>
                    <a:pt x="2538222" y="2235835"/>
                  </a:cubicBezTo>
                  <a:close/>
                  <a:moveTo>
                    <a:pt x="2557399" y="2413508"/>
                  </a:moveTo>
                  <a:cubicBezTo>
                    <a:pt x="2559177" y="2439035"/>
                    <a:pt x="2560447" y="2464562"/>
                    <a:pt x="2561336" y="2490089"/>
                  </a:cubicBezTo>
                  <a:lnTo>
                    <a:pt x="2535936" y="2490978"/>
                  </a:lnTo>
                  <a:cubicBezTo>
                    <a:pt x="2535047" y="2465705"/>
                    <a:pt x="2533777" y="2440559"/>
                    <a:pt x="2531999" y="2415286"/>
                  </a:cubicBezTo>
                  <a:close/>
                  <a:moveTo>
                    <a:pt x="2537079" y="2593975"/>
                  </a:moveTo>
                  <a:cubicBezTo>
                    <a:pt x="2536825" y="2619502"/>
                    <a:pt x="2536063" y="2645029"/>
                    <a:pt x="2534920" y="2670556"/>
                  </a:cubicBezTo>
                  <a:lnTo>
                    <a:pt x="2509520" y="2669413"/>
                  </a:lnTo>
                  <a:cubicBezTo>
                    <a:pt x="2510663" y="2644140"/>
                    <a:pt x="2511298" y="2618994"/>
                    <a:pt x="2511679" y="2593721"/>
                  </a:cubicBezTo>
                  <a:close/>
                  <a:moveTo>
                    <a:pt x="2502662" y="2772283"/>
                  </a:moveTo>
                  <a:cubicBezTo>
                    <a:pt x="2500376" y="2797683"/>
                    <a:pt x="2497709" y="2823083"/>
                    <a:pt x="2494534" y="2848483"/>
                  </a:cubicBezTo>
                  <a:lnTo>
                    <a:pt x="2469388" y="2845308"/>
                  </a:lnTo>
                  <a:cubicBezTo>
                    <a:pt x="2472563" y="2820289"/>
                    <a:pt x="2475230" y="2795143"/>
                    <a:pt x="2477516" y="2769997"/>
                  </a:cubicBezTo>
                  <a:close/>
                  <a:moveTo>
                    <a:pt x="2454529" y="2947289"/>
                  </a:moveTo>
                  <a:cubicBezTo>
                    <a:pt x="2450211" y="2972435"/>
                    <a:pt x="2445512" y="2997581"/>
                    <a:pt x="2440432" y="3022600"/>
                  </a:cubicBezTo>
                  <a:lnTo>
                    <a:pt x="2415540" y="3017520"/>
                  </a:lnTo>
                  <a:cubicBezTo>
                    <a:pt x="2420620" y="2992755"/>
                    <a:pt x="2425319" y="2967863"/>
                    <a:pt x="2429510" y="2942971"/>
                  </a:cubicBezTo>
                  <a:close/>
                  <a:moveTo>
                    <a:pt x="2392553" y="3117850"/>
                  </a:moveTo>
                  <a:cubicBezTo>
                    <a:pt x="2386330" y="3142615"/>
                    <a:pt x="2379599" y="3167253"/>
                    <a:pt x="2372487" y="3191764"/>
                  </a:cubicBezTo>
                  <a:lnTo>
                    <a:pt x="2348103" y="3184652"/>
                  </a:lnTo>
                  <a:cubicBezTo>
                    <a:pt x="2355088" y="3160395"/>
                    <a:pt x="2361692" y="3136011"/>
                    <a:pt x="2367915" y="3111500"/>
                  </a:cubicBezTo>
                  <a:close/>
                  <a:moveTo>
                    <a:pt x="2317242" y="3282950"/>
                  </a:moveTo>
                  <a:cubicBezTo>
                    <a:pt x="2309114" y="3307080"/>
                    <a:pt x="2300478" y="3331083"/>
                    <a:pt x="2291461" y="3354959"/>
                  </a:cubicBezTo>
                  <a:lnTo>
                    <a:pt x="2267712" y="3345942"/>
                  </a:lnTo>
                  <a:cubicBezTo>
                    <a:pt x="2276602" y="3322320"/>
                    <a:pt x="2285111" y="3298571"/>
                    <a:pt x="2293239" y="3274695"/>
                  </a:cubicBezTo>
                  <a:close/>
                  <a:moveTo>
                    <a:pt x="2229231" y="3441446"/>
                  </a:moveTo>
                  <a:cubicBezTo>
                    <a:pt x="2219198" y="3464814"/>
                    <a:pt x="2208657" y="3488182"/>
                    <a:pt x="2197735" y="3511296"/>
                  </a:cubicBezTo>
                  <a:lnTo>
                    <a:pt x="2174748" y="3500501"/>
                  </a:lnTo>
                  <a:cubicBezTo>
                    <a:pt x="2185543" y="3477641"/>
                    <a:pt x="2195830" y="3454654"/>
                    <a:pt x="2205863" y="3431413"/>
                  </a:cubicBezTo>
                  <a:close/>
                  <a:moveTo>
                    <a:pt x="2128774" y="3592576"/>
                  </a:moveTo>
                  <a:cubicBezTo>
                    <a:pt x="2116836" y="3615182"/>
                    <a:pt x="2104517" y="3637534"/>
                    <a:pt x="2091817" y="3659759"/>
                  </a:cubicBezTo>
                  <a:lnTo>
                    <a:pt x="2069719" y="3647186"/>
                  </a:lnTo>
                  <a:cubicBezTo>
                    <a:pt x="2082292" y="3625215"/>
                    <a:pt x="2094484" y="3602990"/>
                    <a:pt x="2106168" y="3580765"/>
                  </a:cubicBezTo>
                  <a:close/>
                  <a:moveTo>
                    <a:pt x="2016506" y="3735705"/>
                  </a:moveTo>
                  <a:cubicBezTo>
                    <a:pt x="2002790" y="3757295"/>
                    <a:pt x="1988820" y="3778631"/>
                    <a:pt x="1974469" y="3799586"/>
                  </a:cubicBezTo>
                  <a:lnTo>
                    <a:pt x="1953514" y="3785235"/>
                  </a:lnTo>
                  <a:cubicBezTo>
                    <a:pt x="1967738" y="3764407"/>
                    <a:pt x="1981581" y="3743325"/>
                    <a:pt x="1995043" y="3721989"/>
                  </a:cubicBezTo>
                  <a:close/>
                  <a:moveTo>
                    <a:pt x="1893570" y="3869055"/>
                  </a:moveTo>
                  <a:cubicBezTo>
                    <a:pt x="1878203" y="3889502"/>
                    <a:pt x="1862582" y="3909695"/>
                    <a:pt x="1846580" y="3929507"/>
                  </a:cubicBezTo>
                  <a:lnTo>
                    <a:pt x="1826768" y="3913632"/>
                  </a:lnTo>
                  <a:cubicBezTo>
                    <a:pt x="1842516" y="3893947"/>
                    <a:pt x="1858010" y="3874008"/>
                    <a:pt x="1873250" y="3853815"/>
                  </a:cubicBezTo>
                  <a:close/>
                  <a:moveTo>
                    <a:pt x="1760474" y="3992372"/>
                  </a:moveTo>
                  <a:cubicBezTo>
                    <a:pt x="1743583" y="4011549"/>
                    <a:pt x="1726311" y="4030472"/>
                    <a:pt x="1708785" y="4049014"/>
                  </a:cubicBezTo>
                  <a:lnTo>
                    <a:pt x="1690370" y="4031615"/>
                  </a:lnTo>
                  <a:cubicBezTo>
                    <a:pt x="1707642" y="4013200"/>
                    <a:pt x="1724787" y="3994531"/>
                    <a:pt x="1741424" y="3975608"/>
                  </a:cubicBezTo>
                  <a:close/>
                  <a:moveTo>
                    <a:pt x="1617980" y="4104894"/>
                  </a:moveTo>
                  <a:cubicBezTo>
                    <a:pt x="1599565" y="4122674"/>
                    <a:pt x="1580896" y="4140200"/>
                    <a:pt x="1561973" y="4157218"/>
                  </a:cubicBezTo>
                  <a:lnTo>
                    <a:pt x="1544955" y="4138422"/>
                  </a:lnTo>
                  <a:cubicBezTo>
                    <a:pt x="1563624" y="4121531"/>
                    <a:pt x="1582166" y="4104259"/>
                    <a:pt x="1600327" y="4086606"/>
                  </a:cubicBezTo>
                  <a:close/>
                  <a:moveTo>
                    <a:pt x="1467104" y="4205732"/>
                  </a:moveTo>
                  <a:cubicBezTo>
                    <a:pt x="1447419" y="4221988"/>
                    <a:pt x="1427480" y="4237863"/>
                    <a:pt x="1407160" y="4253484"/>
                  </a:cubicBezTo>
                  <a:lnTo>
                    <a:pt x="1391666" y="4233418"/>
                  </a:lnTo>
                  <a:cubicBezTo>
                    <a:pt x="1411605" y="4218051"/>
                    <a:pt x="1431417" y="4202303"/>
                    <a:pt x="1450848" y="4186174"/>
                  </a:cubicBezTo>
                  <a:close/>
                  <a:moveTo>
                    <a:pt x="1308608" y="4294378"/>
                  </a:moveTo>
                  <a:cubicBezTo>
                    <a:pt x="1287653" y="4308983"/>
                    <a:pt x="1266571" y="4323334"/>
                    <a:pt x="1245108" y="4337304"/>
                  </a:cubicBezTo>
                  <a:lnTo>
                    <a:pt x="1231265" y="4315968"/>
                  </a:lnTo>
                  <a:cubicBezTo>
                    <a:pt x="1252474" y="4302252"/>
                    <a:pt x="1273302" y="4288028"/>
                    <a:pt x="1294003" y="4273550"/>
                  </a:cubicBezTo>
                  <a:close/>
                  <a:moveTo>
                    <a:pt x="1143635" y="4370197"/>
                  </a:moveTo>
                  <a:cubicBezTo>
                    <a:pt x="1121664" y="4383151"/>
                    <a:pt x="1099439" y="4395724"/>
                    <a:pt x="1076960" y="4407916"/>
                  </a:cubicBezTo>
                  <a:lnTo>
                    <a:pt x="1064768" y="4385564"/>
                  </a:lnTo>
                  <a:cubicBezTo>
                    <a:pt x="1086993" y="4373499"/>
                    <a:pt x="1108964" y="4361053"/>
                    <a:pt x="1130681" y="4348226"/>
                  </a:cubicBezTo>
                  <a:close/>
                  <a:moveTo>
                    <a:pt x="973201" y="4432808"/>
                  </a:moveTo>
                  <a:cubicBezTo>
                    <a:pt x="950214" y="4443984"/>
                    <a:pt x="927100" y="4454779"/>
                    <a:pt x="903732" y="4465193"/>
                  </a:cubicBezTo>
                  <a:lnTo>
                    <a:pt x="893445" y="4441952"/>
                  </a:lnTo>
                  <a:cubicBezTo>
                    <a:pt x="916559" y="4431665"/>
                    <a:pt x="939419" y="4420997"/>
                    <a:pt x="962152" y="4409948"/>
                  </a:cubicBezTo>
                  <a:close/>
                  <a:moveTo>
                    <a:pt x="798449" y="4481830"/>
                  </a:moveTo>
                  <a:cubicBezTo>
                    <a:pt x="774700" y="4491101"/>
                    <a:pt x="750697" y="4500118"/>
                    <a:pt x="726694" y="4508627"/>
                  </a:cubicBezTo>
                  <a:lnTo>
                    <a:pt x="718185" y="4484624"/>
                  </a:lnTo>
                  <a:cubicBezTo>
                    <a:pt x="742061" y="4476242"/>
                    <a:pt x="765683" y="4467352"/>
                    <a:pt x="789178" y="4458081"/>
                  </a:cubicBezTo>
                  <a:close/>
                  <a:moveTo>
                    <a:pt x="620395" y="4516755"/>
                  </a:moveTo>
                  <a:cubicBezTo>
                    <a:pt x="596011" y="4524121"/>
                    <a:pt x="571373" y="4531233"/>
                    <a:pt x="546608" y="4537837"/>
                  </a:cubicBezTo>
                  <a:lnTo>
                    <a:pt x="540004" y="4513326"/>
                  </a:lnTo>
                  <a:cubicBezTo>
                    <a:pt x="564388" y="4506849"/>
                    <a:pt x="588772" y="4499864"/>
                    <a:pt x="612902" y="4492498"/>
                  </a:cubicBezTo>
                  <a:close/>
                  <a:moveTo>
                    <a:pt x="439928" y="4537583"/>
                  </a:moveTo>
                  <a:cubicBezTo>
                    <a:pt x="415036" y="4543044"/>
                    <a:pt x="389890" y="4548124"/>
                    <a:pt x="364744" y="4552696"/>
                  </a:cubicBezTo>
                  <a:lnTo>
                    <a:pt x="360172" y="4527677"/>
                  </a:lnTo>
                  <a:cubicBezTo>
                    <a:pt x="385064" y="4523105"/>
                    <a:pt x="409829" y="4518152"/>
                    <a:pt x="434467" y="4512691"/>
                  </a:cubicBezTo>
                  <a:close/>
                  <a:moveTo>
                    <a:pt x="258445" y="4544060"/>
                  </a:moveTo>
                  <a:cubicBezTo>
                    <a:pt x="233172" y="4547489"/>
                    <a:pt x="207899" y="4550537"/>
                    <a:pt x="182372" y="4553204"/>
                  </a:cubicBezTo>
                  <a:lnTo>
                    <a:pt x="179832" y="4527931"/>
                  </a:lnTo>
                  <a:cubicBezTo>
                    <a:pt x="204978" y="4525391"/>
                    <a:pt x="229997" y="4522343"/>
                    <a:pt x="255016" y="4518914"/>
                  </a:cubicBezTo>
                  <a:close/>
                  <a:moveTo>
                    <a:pt x="77089" y="4536186"/>
                  </a:moveTo>
                  <a:cubicBezTo>
                    <a:pt x="51689" y="4537583"/>
                    <a:pt x="26162" y="4538726"/>
                    <a:pt x="635" y="4539234"/>
                  </a:cubicBezTo>
                  <a:lnTo>
                    <a:pt x="0" y="4513834"/>
                  </a:lnTo>
                  <a:cubicBezTo>
                    <a:pt x="25273" y="4513199"/>
                    <a:pt x="50419" y="4512183"/>
                    <a:pt x="75565" y="4510786"/>
                  </a:cubicBezTo>
                  <a:close/>
                  <a:moveTo>
                    <a:pt x="588391" y="0"/>
                  </a:moveTo>
                  <a:lnTo>
                    <a:pt x="588391" y="12700"/>
                  </a:lnTo>
                  <a:lnTo>
                    <a:pt x="588391" y="0"/>
                  </a:lnTo>
                  <a:cubicBezTo>
                    <a:pt x="614045" y="0"/>
                    <a:pt x="639699" y="381"/>
                    <a:pt x="665226" y="1270"/>
                  </a:cubicBezTo>
                  <a:lnTo>
                    <a:pt x="664337" y="26670"/>
                  </a:lnTo>
                  <a:cubicBezTo>
                    <a:pt x="639064" y="25781"/>
                    <a:pt x="613791" y="25400"/>
                    <a:pt x="588391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12507075" y="3914221"/>
            <a:ext cx="3391650" cy="3391650"/>
            <a:chOff x="0" y="0"/>
            <a:chExt cx="4522200" cy="4522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591183" y="0"/>
              <a:ext cx="2654935" cy="4553204"/>
            </a:xfrm>
            <a:custGeom>
              <a:avLst/>
              <a:gdLst/>
              <a:ahLst/>
              <a:cxnLst/>
              <a:rect r="r" b="b" t="t" l="l"/>
              <a:pathLst>
                <a:path h="4553204" w="2654935">
                  <a:moveTo>
                    <a:pt x="848614" y="7112"/>
                  </a:moveTo>
                  <a:cubicBezTo>
                    <a:pt x="874141" y="9144"/>
                    <a:pt x="899541" y="11557"/>
                    <a:pt x="924941" y="14478"/>
                  </a:cubicBezTo>
                  <a:lnTo>
                    <a:pt x="922020" y="39751"/>
                  </a:lnTo>
                  <a:cubicBezTo>
                    <a:pt x="897001" y="36957"/>
                    <a:pt x="871855" y="34544"/>
                    <a:pt x="846582" y="32512"/>
                  </a:cubicBezTo>
                  <a:close/>
                  <a:moveTo>
                    <a:pt x="1024128" y="53594"/>
                  </a:moveTo>
                  <a:cubicBezTo>
                    <a:pt x="1049401" y="57658"/>
                    <a:pt x="1074547" y="62103"/>
                    <a:pt x="1099566" y="66929"/>
                  </a:cubicBezTo>
                  <a:lnTo>
                    <a:pt x="1094740" y="91821"/>
                  </a:lnTo>
                  <a:cubicBezTo>
                    <a:pt x="1069975" y="86995"/>
                    <a:pt x="1045210" y="82677"/>
                    <a:pt x="1020191" y="78613"/>
                  </a:cubicBezTo>
                  <a:close/>
                  <a:moveTo>
                    <a:pt x="1195451" y="113665"/>
                  </a:moveTo>
                  <a:cubicBezTo>
                    <a:pt x="1220343" y="119634"/>
                    <a:pt x="1244981" y="126111"/>
                    <a:pt x="1269619" y="132969"/>
                  </a:cubicBezTo>
                  <a:lnTo>
                    <a:pt x="1262761" y="157480"/>
                  </a:lnTo>
                  <a:cubicBezTo>
                    <a:pt x="1238504" y="150749"/>
                    <a:pt x="1213993" y="144399"/>
                    <a:pt x="1189482" y="138430"/>
                  </a:cubicBezTo>
                  <a:close/>
                  <a:moveTo>
                    <a:pt x="1361440" y="187325"/>
                  </a:moveTo>
                  <a:cubicBezTo>
                    <a:pt x="1385697" y="195326"/>
                    <a:pt x="1409827" y="203581"/>
                    <a:pt x="1433830" y="212344"/>
                  </a:cubicBezTo>
                  <a:lnTo>
                    <a:pt x="1425067" y="236220"/>
                  </a:lnTo>
                  <a:cubicBezTo>
                    <a:pt x="1401318" y="227584"/>
                    <a:pt x="1377442" y="219329"/>
                    <a:pt x="1353439" y="211455"/>
                  </a:cubicBezTo>
                  <a:close/>
                  <a:moveTo>
                    <a:pt x="1520952" y="273685"/>
                  </a:moveTo>
                  <a:cubicBezTo>
                    <a:pt x="1544574" y="283591"/>
                    <a:pt x="1567942" y="293751"/>
                    <a:pt x="1591183" y="304419"/>
                  </a:cubicBezTo>
                  <a:lnTo>
                    <a:pt x="1580642" y="327533"/>
                  </a:lnTo>
                  <a:cubicBezTo>
                    <a:pt x="1557655" y="316992"/>
                    <a:pt x="1534541" y="306832"/>
                    <a:pt x="1511173" y="297180"/>
                  </a:cubicBezTo>
                  <a:close/>
                  <a:moveTo>
                    <a:pt x="1673225" y="372491"/>
                  </a:moveTo>
                  <a:cubicBezTo>
                    <a:pt x="1695958" y="384175"/>
                    <a:pt x="1718437" y="396240"/>
                    <a:pt x="1740789" y="408686"/>
                  </a:cubicBezTo>
                  <a:lnTo>
                    <a:pt x="1728470" y="430911"/>
                  </a:lnTo>
                  <a:cubicBezTo>
                    <a:pt x="1706372" y="418592"/>
                    <a:pt x="1684147" y="406654"/>
                    <a:pt x="1661668" y="395097"/>
                  </a:cubicBezTo>
                  <a:close/>
                  <a:moveTo>
                    <a:pt x="1817370" y="482981"/>
                  </a:moveTo>
                  <a:cubicBezTo>
                    <a:pt x="1839087" y="496443"/>
                    <a:pt x="1860550" y="510159"/>
                    <a:pt x="1881886" y="524383"/>
                  </a:cubicBezTo>
                  <a:lnTo>
                    <a:pt x="1867789" y="545465"/>
                  </a:lnTo>
                  <a:cubicBezTo>
                    <a:pt x="1846707" y="531495"/>
                    <a:pt x="1825498" y="517779"/>
                    <a:pt x="1804035" y="504571"/>
                  </a:cubicBezTo>
                  <a:close/>
                  <a:moveTo>
                    <a:pt x="1952244" y="604520"/>
                  </a:moveTo>
                  <a:cubicBezTo>
                    <a:pt x="1972818" y="619633"/>
                    <a:pt x="1993138" y="635000"/>
                    <a:pt x="2013331" y="650875"/>
                  </a:cubicBezTo>
                  <a:lnTo>
                    <a:pt x="1997583" y="670814"/>
                  </a:lnTo>
                  <a:cubicBezTo>
                    <a:pt x="1977771" y="655193"/>
                    <a:pt x="1957578" y="639953"/>
                    <a:pt x="1937258" y="624967"/>
                  </a:cubicBezTo>
                  <a:close/>
                  <a:moveTo>
                    <a:pt x="2077212" y="736219"/>
                  </a:moveTo>
                  <a:cubicBezTo>
                    <a:pt x="2096516" y="752856"/>
                    <a:pt x="2115566" y="769874"/>
                    <a:pt x="2134362" y="787146"/>
                  </a:cubicBezTo>
                  <a:lnTo>
                    <a:pt x="2117090" y="805815"/>
                  </a:lnTo>
                  <a:cubicBezTo>
                    <a:pt x="2098548" y="788670"/>
                    <a:pt x="2079752" y="771906"/>
                    <a:pt x="2060575" y="755396"/>
                  </a:cubicBezTo>
                  <a:close/>
                  <a:moveTo>
                    <a:pt x="2191258" y="877443"/>
                  </a:moveTo>
                  <a:cubicBezTo>
                    <a:pt x="2209165" y="895604"/>
                    <a:pt x="2226818" y="914019"/>
                    <a:pt x="2244217" y="932815"/>
                  </a:cubicBezTo>
                  <a:lnTo>
                    <a:pt x="2225548" y="950087"/>
                  </a:lnTo>
                  <a:cubicBezTo>
                    <a:pt x="2208403" y="931545"/>
                    <a:pt x="2191004" y="913257"/>
                    <a:pt x="2173224" y="895350"/>
                  </a:cubicBezTo>
                  <a:close/>
                  <a:moveTo>
                    <a:pt x="2293747" y="1027303"/>
                  </a:moveTo>
                  <a:cubicBezTo>
                    <a:pt x="2310257" y="1046861"/>
                    <a:pt x="2326386" y="1066546"/>
                    <a:pt x="2342134" y="1086739"/>
                  </a:cubicBezTo>
                  <a:lnTo>
                    <a:pt x="2322195" y="1102487"/>
                  </a:lnTo>
                  <a:cubicBezTo>
                    <a:pt x="2306574" y="1082548"/>
                    <a:pt x="2290572" y="1062990"/>
                    <a:pt x="2274316" y="1043686"/>
                  </a:cubicBezTo>
                  <a:close/>
                  <a:moveTo>
                    <a:pt x="2384044" y="1184783"/>
                  </a:moveTo>
                  <a:cubicBezTo>
                    <a:pt x="2398903" y="1205484"/>
                    <a:pt x="2413508" y="1226566"/>
                    <a:pt x="2427732" y="1247902"/>
                  </a:cubicBezTo>
                  <a:lnTo>
                    <a:pt x="2406650" y="1261999"/>
                  </a:lnTo>
                  <a:cubicBezTo>
                    <a:pt x="2392553" y="1240917"/>
                    <a:pt x="2378202" y="1220089"/>
                    <a:pt x="2363470" y="1199515"/>
                  </a:cubicBezTo>
                  <a:close/>
                  <a:moveTo>
                    <a:pt x="2461768" y="1348867"/>
                  </a:moveTo>
                  <a:cubicBezTo>
                    <a:pt x="2470150" y="1362710"/>
                    <a:pt x="2478278" y="1376553"/>
                    <a:pt x="2486279" y="1390523"/>
                  </a:cubicBezTo>
                  <a:lnTo>
                    <a:pt x="2475230" y="1396873"/>
                  </a:lnTo>
                  <a:lnTo>
                    <a:pt x="2486279" y="1390523"/>
                  </a:lnTo>
                  <a:cubicBezTo>
                    <a:pt x="2490978" y="1398778"/>
                    <a:pt x="2495677" y="1407033"/>
                    <a:pt x="2500249" y="1415288"/>
                  </a:cubicBezTo>
                  <a:lnTo>
                    <a:pt x="2478024" y="1427607"/>
                  </a:lnTo>
                  <a:cubicBezTo>
                    <a:pt x="2473452" y="1419479"/>
                    <a:pt x="2468880" y="1411224"/>
                    <a:pt x="2464181" y="1403096"/>
                  </a:cubicBezTo>
                  <a:cubicBezTo>
                    <a:pt x="2456180" y="1389253"/>
                    <a:pt x="2448179" y="1375537"/>
                    <a:pt x="2439924" y="1361821"/>
                  </a:cubicBezTo>
                  <a:close/>
                  <a:moveTo>
                    <a:pt x="2526284" y="1518539"/>
                  </a:moveTo>
                  <a:cubicBezTo>
                    <a:pt x="2537714" y="1541399"/>
                    <a:pt x="2548763" y="1564513"/>
                    <a:pt x="2559431" y="1587627"/>
                  </a:cubicBezTo>
                  <a:lnTo>
                    <a:pt x="2536317" y="1598168"/>
                  </a:lnTo>
                  <a:cubicBezTo>
                    <a:pt x="2525776" y="1575181"/>
                    <a:pt x="2514854" y="1552448"/>
                    <a:pt x="2503551" y="1529842"/>
                  </a:cubicBezTo>
                  <a:close/>
                  <a:moveTo>
                    <a:pt x="2577084" y="1692656"/>
                  </a:moveTo>
                  <a:cubicBezTo>
                    <a:pt x="2586736" y="1716405"/>
                    <a:pt x="2595880" y="1740281"/>
                    <a:pt x="2604643" y="1764284"/>
                  </a:cubicBezTo>
                  <a:lnTo>
                    <a:pt x="2580767" y="1773047"/>
                  </a:lnTo>
                  <a:cubicBezTo>
                    <a:pt x="2572131" y="1749298"/>
                    <a:pt x="2562987" y="1725803"/>
                    <a:pt x="2553462" y="1702308"/>
                  </a:cubicBezTo>
                  <a:close/>
                  <a:moveTo>
                    <a:pt x="2613914" y="1870583"/>
                  </a:moveTo>
                  <a:cubicBezTo>
                    <a:pt x="2621661" y="1894967"/>
                    <a:pt x="2628900" y="1919478"/>
                    <a:pt x="2635758" y="1943989"/>
                  </a:cubicBezTo>
                  <a:lnTo>
                    <a:pt x="2611247" y="1950847"/>
                  </a:lnTo>
                  <a:cubicBezTo>
                    <a:pt x="2604516" y="1926590"/>
                    <a:pt x="2597277" y="1902333"/>
                    <a:pt x="2589657" y="1878203"/>
                  </a:cubicBezTo>
                  <a:close/>
                  <a:moveTo>
                    <a:pt x="2636647" y="2050669"/>
                  </a:moveTo>
                  <a:cubicBezTo>
                    <a:pt x="2642362" y="2075561"/>
                    <a:pt x="2647696" y="2100580"/>
                    <a:pt x="2652522" y="2125599"/>
                  </a:cubicBezTo>
                  <a:lnTo>
                    <a:pt x="2627630" y="2130425"/>
                  </a:lnTo>
                  <a:cubicBezTo>
                    <a:pt x="2622804" y="2105660"/>
                    <a:pt x="2617597" y="2081022"/>
                    <a:pt x="2611882" y="2056384"/>
                  </a:cubicBezTo>
                  <a:close/>
                  <a:moveTo>
                    <a:pt x="2645029" y="2232025"/>
                  </a:moveTo>
                  <a:cubicBezTo>
                    <a:pt x="2648839" y="2257298"/>
                    <a:pt x="2652141" y="2282571"/>
                    <a:pt x="2654935" y="2307971"/>
                  </a:cubicBezTo>
                  <a:lnTo>
                    <a:pt x="2629662" y="2310892"/>
                  </a:lnTo>
                  <a:cubicBezTo>
                    <a:pt x="2626868" y="2285873"/>
                    <a:pt x="2623566" y="2260727"/>
                    <a:pt x="2619756" y="2235835"/>
                  </a:cubicBezTo>
                  <a:close/>
                  <a:moveTo>
                    <a:pt x="2638933" y="2413508"/>
                  </a:moveTo>
                  <a:cubicBezTo>
                    <a:pt x="2640711" y="2439035"/>
                    <a:pt x="2641981" y="2464562"/>
                    <a:pt x="2642870" y="2490089"/>
                  </a:cubicBezTo>
                  <a:lnTo>
                    <a:pt x="2617470" y="2490978"/>
                  </a:lnTo>
                  <a:cubicBezTo>
                    <a:pt x="2616581" y="2465705"/>
                    <a:pt x="2615311" y="2440559"/>
                    <a:pt x="2613533" y="2415286"/>
                  </a:cubicBezTo>
                  <a:close/>
                  <a:moveTo>
                    <a:pt x="2618613" y="2593975"/>
                  </a:moveTo>
                  <a:cubicBezTo>
                    <a:pt x="2618359" y="2619502"/>
                    <a:pt x="2617597" y="2645029"/>
                    <a:pt x="2616454" y="2670556"/>
                  </a:cubicBezTo>
                  <a:lnTo>
                    <a:pt x="2591054" y="2669413"/>
                  </a:lnTo>
                  <a:cubicBezTo>
                    <a:pt x="2592197" y="2644140"/>
                    <a:pt x="2592832" y="2618994"/>
                    <a:pt x="2593213" y="2593721"/>
                  </a:cubicBezTo>
                  <a:close/>
                  <a:moveTo>
                    <a:pt x="2584196" y="2772283"/>
                  </a:moveTo>
                  <a:cubicBezTo>
                    <a:pt x="2581910" y="2797683"/>
                    <a:pt x="2579243" y="2823083"/>
                    <a:pt x="2576068" y="2848483"/>
                  </a:cubicBezTo>
                  <a:lnTo>
                    <a:pt x="2550922" y="2845308"/>
                  </a:lnTo>
                  <a:cubicBezTo>
                    <a:pt x="2554097" y="2820289"/>
                    <a:pt x="2556764" y="2795143"/>
                    <a:pt x="2559050" y="2769997"/>
                  </a:cubicBezTo>
                  <a:close/>
                  <a:moveTo>
                    <a:pt x="2536063" y="2947289"/>
                  </a:moveTo>
                  <a:cubicBezTo>
                    <a:pt x="2531745" y="2972435"/>
                    <a:pt x="2527046" y="2997581"/>
                    <a:pt x="2521966" y="3022600"/>
                  </a:cubicBezTo>
                  <a:lnTo>
                    <a:pt x="2497074" y="3017520"/>
                  </a:lnTo>
                  <a:cubicBezTo>
                    <a:pt x="2502154" y="2992755"/>
                    <a:pt x="2506853" y="2967863"/>
                    <a:pt x="2511044" y="2942971"/>
                  </a:cubicBezTo>
                  <a:close/>
                  <a:moveTo>
                    <a:pt x="2474087" y="3117850"/>
                  </a:moveTo>
                  <a:cubicBezTo>
                    <a:pt x="2467864" y="3142615"/>
                    <a:pt x="2461133" y="3167253"/>
                    <a:pt x="2454021" y="3191764"/>
                  </a:cubicBezTo>
                  <a:lnTo>
                    <a:pt x="2429637" y="3184652"/>
                  </a:lnTo>
                  <a:cubicBezTo>
                    <a:pt x="2436622" y="3160395"/>
                    <a:pt x="2443226" y="3136011"/>
                    <a:pt x="2449449" y="3111500"/>
                  </a:cubicBezTo>
                  <a:close/>
                  <a:moveTo>
                    <a:pt x="2398776" y="3282950"/>
                  </a:moveTo>
                  <a:cubicBezTo>
                    <a:pt x="2390648" y="3307080"/>
                    <a:pt x="2382012" y="3331083"/>
                    <a:pt x="2372995" y="3354959"/>
                  </a:cubicBezTo>
                  <a:lnTo>
                    <a:pt x="2349246" y="3345942"/>
                  </a:lnTo>
                  <a:cubicBezTo>
                    <a:pt x="2358136" y="3322320"/>
                    <a:pt x="2366645" y="3298571"/>
                    <a:pt x="2374773" y="3274695"/>
                  </a:cubicBezTo>
                  <a:close/>
                  <a:moveTo>
                    <a:pt x="2310765" y="3441446"/>
                  </a:moveTo>
                  <a:cubicBezTo>
                    <a:pt x="2300732" y="3464814"/>
                    <a:pt x="2290191" y="3488182"/>
                    <a:pt x="2279269" y="3511296"/>
                  </a:cubicBezTo>
                  <a:lnTo>
                    <a:pt x="2256282" y="3500501"/>
                  </a:lnTo>
                  <a:cubicBezTo>
                    <a:pt x="2267077" y="3477641"/>
                    <a:pt x="2277364" y="3454654"/>
                    <a:pt x="2287397" y="3431413"/>
                  </a:cubicBezTo>
                  <a:close/>
                  <a:moveTo>
                    <a:pt x="2210308" y="3592576"/>
                  </a:moveTo>
                  <a:cubicBezTo>
                    <a:pt x="2198370" y="3615182"/>
                    <a:pt x="2186051" y="3637534"/>
                    <a:pt x="2173351" y="3659759"/>
                  </a:cubicBezTo>
                  <a:lnTo>
                    <a:pt x="2151253" y="3647186"/>
                  </a:lnTo>
                  <a:cubicBezTo>
                    <a:pt x="2163826" y="3625215"/>
                    <a:pt x="2176018" y="3602990"/>
                    <a:pt x="2187702" y="3580765"/>
                  </a:cubicBezTo>
                  <a:close/>
                  <a:moveTo>
                    <a:pt x="2098040" y="3735705"/>
                  </a:moveTo>
                  <a:cubicBezTo>
                    <a:pt x="2084324" y="3757295"/>
                    <a:pt x="2070354" y="3778631"/>
                    <a:pt x="2056003" y="3799586"/>
                  </a:cubicBezTo>
                  <a:lnTo>
                    <a:pt x="2035048" y="3785235"/>
                  </a:lnTo>
                  <a:cubicBezTo>
                    <a:pt x="2049272" y="3764407"/>
                    <a:pt x="2063115" y="3743325"/>
                    <a:pt x="2076577" y="3721989"/>
                  </a:cubicBezTo>
                  <a:close/>
                  <a:moveTo>
                    <a:pt x="1975104" y="3869055"/>
                  </a:moveTo>
                  <a:cubicBezTo>
                    <a:pt x="1959737" y="3889502"/>
                    <a:pt x="1944116" y="3909695"/>
                    <a:pt x="1928114" y="3929507"/>
                  </a:cubicBezTo>
                  <a:lnTo>
                    <a:pt x="1908302" y="3913632"/>
                  </a:lnTo>
                  <a:cubicBezTo>
                    <a:pt x="1924050" y="3893947"/>
                    <a:pt x="1939544" y="3874008"/>
                    <a:pt x="1954784" y="3853815"/>
                  </a:cubicBezTo>
                  <a:close/>
                  <a:moveTo>
                    <a:pt x="1842008" y="3992372"/>
                  </a:moveTo>
                  <a:cubicBezTo>
                    <a:pt x="1825117" y="4011549"/>
                    <a:pt x="1807845" y="4030472"/>
                    <a:pt x="1790319" y="4049014"/>
                  </a:cubicBezTo>
                  <a:lnTo>
                    <a:pt x="1771904" y="4031615"/>
                  </a:lnTo>
                  <a:cubicBezTo>
                    <a:pt x="1789176" y="4013200"/>
                    <a:pt x="1806321" y="3994531"/>
                    <a:pt x="1822958" y="3975608"/>
                  </a:cubicBezTo>
                  <a:close/>
                  <a:moveTo>
                    <a:pt x="1699514" y="4104894"/>
                  </a:moveTo>
                  <a:cubicBezTo>
                    <a:pt x="1681099" y="4122674"/>
                    <a:pt x="1662430" y="4140200"/>
                    <a:pt x="1643507" y="4157218"/>
                  </a:cubicBezTo>
                  <a:lnTo>
                    <a:pt x="1626489" y="4138422"/>
                  </a:lnTo>
                  <a:cubicBezTo>
                    <a:pt x="1645158" y="4121531"/>
                    <a:pt x="1663700" y="4104259"/>
                    <a:pt x="1681861" y="4086606"/>
                  </a:cubicBezTo>
                  <a:close/>
                  <a:moveTo>
                    <a:pt x="1548638" y="4205732"/>
                  </a:moveTo>
                  <a:cubicBezTo>
                    <a:pt x="1528953" y="4221988"/>
                    <a:pt x="1509014" y="4237863"/>
                    <a:pt x="1488694" y="4253484"/>
                  </a:cubicBezTo>
                  <a:lnTo>
                    <a:pt x="1473200" y="4233418"/>
                  </a:lnTo>
                  <a:cubicBezTo>
                    <a:pt x="1493139" y="4218051"/>
                    <a:pt x="1512951" y="4202303"/>
                    <a:pt x="1532382" y="4186174"/>
                  </a:cubicBezTo>
                  <a:close/>
                  <a:moveTo>
                    <a:pt x="1390142" y="4294378"/>
                  </a:moveTo>
                  <a:cubicBezTo>
                    <a:pt x="1369187" y="4308983"/>
                    <a:pt x="1348105" y="4323334"/>
                    <a:pt x="1326642" y="4337304"/>
                  </a:cubicBezTo>
                  <a:lnTo>
                    <a:pt x="1312799" y="4315968"/>
                  </a:lnTo>
                  <a:cubicBezTo>
                    <a:pt x="1334008" y="4302252"/>
                    <a:pt x="1354836" y="4288028"/>
                    <a:pt x="1375537" y="4273550"/>
                  </a:cubicBezTo>
                  <a:close/>
                  <a:moveTo>
                    <a:pt x="1225169" y="4370197"/>
                  </a:moveTo>
                  <a:cubicBezTo>
                    <a:pt x="1203198" y="4383151"/>
                    <a:pt x="1180973" y="4395724"/>
                    <a:pt x="1158494" y="4407916"/>
                  </a:cubicBezTo>
                  <a:lnTo>
                    <a:pt x="1146302" y="4385564"/>
                  </a:lnTo>
                  <a:cubicBezTo>
                    <a:pt x="1168527" y="4373499"/>
                    <a:pt x="1190498" y="4361053"/>
                    <a:pt x="1212215" y="4348226"/>
                  </a:cubicBezTo>
                  <a:close/>
                  <a:moveTo>
                    <a:pt x="1054735" y="4432808"/>
                  </a:moveTo>
                  <a:cubicBezTo>
                    <a:pt x="1031748" y="4443984"/>
                    <a:pt x="1008634" y="4454779"/>
                    <a:pt x="985266" y="4465193"/>
                  </a:cubicBezTo>
                  <a:lnTo>
                    <a:pt x="974979" y="4441952"/>
                  </a:lnTo>
                  <a:cubicBezTo>
                    <a:pt x="998093" y="4431665"/>
                    <a:pt x="1020953" y="4420997"/>
                    <a:pt x="1043686" y="4409948"/>
                  </a:cubicBezTo>
                  <a:close/>
                  <a:moveTo>
                    <a:pt x="879983" y="4481830"/>
                  </a:moveTo>
                  <a:cubicBezTo>
                    <a:pt x="856234" y="4491101"/>
                    <a:pt x="832231" y="4500118"/>
                    <a:pt x="808228" y="4508627"/>
                  </a:cubicBezTo>
                  <a:lnTo>
                    <a:pt x="799719" y="4484624"/>
                  </a:lnTo>
                  <a:cubicBezTo>
                    <a:pt x="823595" y="4476242"/>
                    <a:pt x="847217" y="4467352"/>
                    <a:pt x="870712" y="4458081"/>
                  </a:cubicBezTo>
                  <a:close/>
                  <a:moveTo>
                    <a:pt x="701929" y="4516755"/>
                  </a:moveTo>
                  <a:cubicBezTo>
                    <a:pt x="677545" y="4524121"/>
                    <a:pt x="652907" y="4531233"/>
                    <a:pt x="628142" y="4537837"/>
                  </a:cubicBezTo>
                  <a:lnTo>
                    <a:pt x="621538" y="4513326"/>
                  </a:lnTo>
                  <a:cubicBezTo>
                    <a:pt x="645922" y="4506849"/>
                    <a:pt x="670306" y="4499864"/>
                    <a:pt x="694436" y="4492498"/>
                  </a:cubicBezTo>
                  <a:close/>
                  <a:moveTo>
                    <a:pt x="521462" y="4537583"/>
                  </a:moveTo>
                  <a:cubicBezTo>
                    <a:pt x="496570" y="4543044"/>
                    <a:pt x="471424" y="4548124"/>
                    <a:pt x="446278" y="4552696"/>
                  </a:cubicBezTo>
                  <a:lnTo>
                    <a:pt x="441706" y="4527677"/>
                  </a:lnTo>
                  <a:cubicBezTo>
                    <a:pt x="466598" y="4523105"/>
                    <a:pt x="491363" y="4518152"/>
                    <a:pt x="516001" y="4512691"/>
                  </a:cubicBezTo>
                  <a:close/>
                  <a:moveTo>
                    <a:pt x="339979" y="4544060"/>
                  </a:moveTo>
                  <a:cubicBezTo>
                    <a:pt x="314706" y="4547489"/>
                    <a:pt x="289433" y="4550537"/>
                    <a:pt x="263906" y="4553204"/>
                  </a:cubicBezTo>
                  <a:lnTo>
                    <a:pt x="261366" y="4527931"/>
                  </a:lnTo>
                  <a:cubicBezTo>
                    <a:pt x="286512" y="4525391"/>
                    <a:pt x="311531" y="4522343"/>
                    <a:pt x="336550" y="4518914"/>
                  </a:cubicBezTo>
                  <a:close/>
                  <a:moveTo>
                    <a:pt x="158623" y="4536186"/>
                  </a:moveTo>
                  <a:cubicBezTo>
                    <a:pt x="133223" y="4537583"/>
                    <a:pt x="107696" y="4538726"/>
                    <a:pt x="82169" y="4539234"/>
                  </a:cubicBezTo>
                  <a:lnTo>
                    <a:pt x="81534" y="4513834"/>
                  </a:lnTo>
                  <a:cubicBezTo>
                    <a:pt x="106807" y="4513199"/>
                    <a:pt x="131953" y="4512183"/>
                    <a:pt x="157099" y="4510786"/>
                  </a:cubicBezTo>
                  <a:close/>
                  <a:moveTo>
                    <a:pt x="0" y="4467860"/>
                  </a:moveTo>
                  <a:lnTo>
                    <a:pt x="508" y="4391660"/>
                  </a:lnTo>
                  <a:lnTo>
                    <a:pt x="25908" y="4391787"/>
                  </a:lnTo>
                  <a:lnTo>
                    <a:pt x="25400" y="4467987"/>
                  </a:lnTo>
                  <a:close/>
                  <a:moveTo>
                    <a:pt x="26543" y="4290187"/>
                  </a:moveTo>
                  <a:lnTo>
                    <a:pt x="27051" y="4213987"/>
                  </a:lnTo>
                  <a:lnTo>
                    <a:pt x="52451" y="4214114"/>
                  </a:lnTo>
                  <a:lnTo>
                    <a:pt x="51943" y="4290314"/>
                  </a:lnTo>
                  <a:close/>
                  <a:moveTo>
                    <a:pt x="53086" y="4112514"/>
                  </a:moveTo>
                  <a:lnTo>
                    <a:pt x="53594" y="4036314"/>
                  </a:lnTo>
                  <a:lnTo>
                    <a:pt x="78994" y="4036441"/>
                  </a:lnTo>
                  <a:lnTo>
                    <a:pt x="78486" y="4112641"/>
                  </a:lnTo>
                  <a:close/>
                  <a:moveTo>
                    <a:pt x="79629" y="3934841"/>
                  </a:moveTo>
                  <a:lnTo>
                    <a:pt x="80137" y="3858641"/>
                  </a:lnTo>
                  <a:lnTo>
                    <a:pt x="105537" y="3858768"/>
                  </a:lnTo>
                  <a:lnTo>
                    <a:pt x="105029" y="3934968"/>
                  </a:lnTo>
                  <a:close/>
                  <a:moveTo>
                    <a:pt x="106172" y="3757168"/>
                  </a:moveTo>
                  <a:lnTo>
                    <a:pt x="106680" y="3680968"/>
                  </a:lnTo>
                  <a:lnTo>
                    <a:pt x="132080" y="3681095"/>
                  </a:lnTo>
                  <a:lnTo>
                    <a:pt x="131572" y="3757295"/>
                  </a:lnTo>
                  <a:close/>
                  <a:moveTo>
                    <a:pt x="132715" y="3579495"/>
                  </a:moveTo>
                  <a:lnTo>
                    <a:pt x="133223" y="3503295"/>
                  </a:lnTo>
                  <a:lnTo>
                    <a:pt x="158623" y="3503422"/>
                  </a:lnTo>
                  <a:lnTo>
                    <a:pt x="158115" y="3579622"/>
                  </a:lnTo>
                  <a:close/>
                  <a:moveTo>
                    <a:pt x="159258" y="3401822"/>
                  </a:moveTo>
                  <a:lnTo>
                    <a:pt x="159766" y="3325622"/>
                  </a:lnTo>
                  <a:lnTo>
                    <a:pt x="185166" y="3325749"/>
                  </a:lnTo>
                  <a:lnTo>
                    <a:pt x="184658" y="3401949"/>
                  </a:lnTo>
                  <a:close/>
                  <a:moveTo>
                    <a:pt x="185801" y="3224149"/>
                  </a:moveTo>
                  <a:lnTo>
                    <a:pt x="186309" y="3147949"/>
                  </a:lnTo>
                  <a:lnTo>
                    <a:pt x="211709" y="3148076"/>
                  </a:lnTo>
                  <a:lnTo>
                    <a:pt x="211201" y="3224276"/>
                  </a:lnTo>
                  <a:close/>
                  <a:moveTo>
                    <a:pt x="212344" y="3046476"/>
                  </a:moveTo>
                  <a:lnTo>
                    <a:pt x="212852" y="2970276"/>
                  </a:lnTo>
                  <a:lnTo>
                    <a:pt x="238252" y="2970403"/>
                  </a:lnTo>
                  <a:lnTo>
                    <a:pt x="237744" y="3046603"/>
                  </a:lnTo>
                  <a:close/>
                  <a:moveTo>
                    <a:pt x="238887" y="2868803"/>
                  </a:moveTo>
                  <a:lnTo>
                    <a:pt x="239395" y="2792603"/>
                  </a:lnTo>
                  <a:lnTo>
                    <a:pt x="264795" y="2792730"/>
                  </a:lnTo>
                  <a:lnTo>
                    <a:pt x="264287" y="2868930"/>
                  </a:lnTo>
                  <a:close/>
                  <a:moveTo>
                    <a:pt x="265430" y="2691130"/>
                  </a:moveTo>
                  <a:lnTo>
                    <a:pt x="265938" y="2614930"/>
                  </a:lnTo>
                  <a:lnTo>
                    <a:pt x="291338" y="2615057"/>
                  </a:lnTo>
                  <a:lnTo>
                    <a:pt x="290830" y="2691257"/>
                  </a:lnTo>
                  <a:close/>
                  <a:moveTo>
                    <a:pt x="291973" y="2513457"/>
                  </a:moveTo>
                  <a:lnTo>
                    <a:pt x="292481" y="2437257"/>
                  </a:lnTo>
                  <a:lnTo>
                    <a:pt x="317881" y="2437384"/>
                  </a:lnTo>
                  <a:lnTo>
                    <a:pt x="317373" y="2513584"/>
                  </a:lnTo>
                  <a:close/>
                  <a:moveTo>
                    <a:pt x="318516" y="2335784"/>
                  </a:moveTo>
                  <a:lnTo>
                    <a:pt x="319024" y="2259584"/>
                  </a:lnTo>
                  <a:lnTo>
                    <a:pt x="344424" y="2259711"/>
                  </a:lnTo>
                  <a:lnTo>
                    <a:pt x="343916" y="2335911"/>
                  </a:lnTo>
                  <a:close/>
                  <a:moveTo>
                    <a:pt x="344424" y="2158238"/>
                  </a:moveTo>
                  <a:lnTo>
                    <a:pt x="344424" y="2082038"/>
                  </a:lnTo>
                  <a:lnTo>
                    <a:pt x="369824" y="2082038"/>
                  </a:lnTo>
                  <a:lnTo>
                    <a:pt x="369824" y="2158238"/>
                  </a:lnTo>
                  <a:close/>
                  <a:moveTo>
                    <a:pt x="369824" y="1980438"/>
                  </a:moveTo>
                  <a:lnTo>
                    <a:pt x="369824" y="1904238"/>
                  </a:lnTo>
                  <a:lnTo>
                    <a:pt x="395224" y="1904238"/>
                  </a:lnTo>
                  <a:lnTo>
                    <a:pt x="395224" y="1980438"/>
                  </a:lnTo>
                  <a:close/>
                  <a:moveTo>
                    <a:pt x="395224" y="1802638"/>
                  </a:moveTo>
                  <a:lnTo>
                    <a:pt x="395224" y="1726438"/>
                  </a:lnTo>
                  <a:lnTo>
                    <a:pt x="420624" y="1726438"/>
                  </a:lnTo>
                  <a:lnTo>
                    <a:pt x="420624" y="1802638"/>
                  </a:lnTo>
                  <a:close/>
                  <a:moveTo>
                    <a:pt x="420624" y="1624838"/>
                  </a:moveTo>
                  <a:lnTo>
                    <a:pt x="420624" y="1548638"/>
                  </a:lnTo>
                  <a:lnTo>
                    <a:pt x="446024" y="1548638"/>
                  </a:lnTo>
                  <a:lnTo>
                    <a:pt x="446024" y="1624838"/>
                  </a:lnTo>
                  <a:close/>
                  <a:moveTo>
                    <a:pt x="446024" y="1447038"/>
                  </a:moveTo>
                  <a:lnTo>
                    <a:pt x="446024" y="1370838"/>
                  </a:lnTo>
                  <a:lnTo>
                    <a:pt x="471424" y="1370838"/>
                  </a:lnTo>
                  <a:lnTo>
                    <a:pt x="471424" y="1447038"/>
                  </a:lnTo>
                  <a:close/>
                  <a:moveTo>
                    <a:pt x="471424" y="1269238"/>
                  </a:moveTo>
                  <a:lnTo>
                    <a:pt x="471424" y="1193038"/>
                  </a:lnTo>
                  <a:lnTo>
                    <a:pt x="496824" y="1193038"/>
                  </a:lnTo>
                  <a:lnTo>
                    <a:pt x="496824" y="1269238"/>
                  </a:lnTo>
                  <a:close/>
                  <a:moveTo>
                    <a:pt x="496824" y="1091438"/>
                  </a:moveTo>
                  <a:lnTo>
                    <a:pt x="496824" y="1015238"/>
                  </a:lnTo>
                  <a:lnTo>
                    <a:pt x="522224" y="1015238"/>
                  </a:lnTo>
                  <a:lnTo>
                    <a:pt x="522224" y="1091438"/>
                  </a:lnTo>
                  <a:close/>
                  <a:moveTo>
                    <a:pt x="522224" y="913638"/>
                  </a:moveTo>
                  <a:lnTo>
                    <a:pt x="522224" y="837438"/>
                  </a:lnTo>
                  <a:lnTo>
                    <a:pt x="547624" y="837438"/>
                  </a:lnTo>
                  <a:lnTo>
                    <a:pt x="547624" y="913638"/>
                  </a:lnTo>
                  <a:close/>
                  <a:moveTo>
                    <a:pt x="547624" y="735838"/>
                  </a:moveTo>
                  <a:lnTo>
                    <a:pt x="547624" y="659638"/>
                  </a:lnTo>
                  <a:lnTo>
                    <a:pt x="573024" y="659638"/>
                  </a:lnTo>
                  <a:lnTo>
                    <a:pt x="573024" y="735838"/>
                  </a:lnTo>
                  <a:close/>
                  <a:moveTo>
                    <a:pt x="573024" y="558038"/>
                  </a:moveTo>
                  <a:lnTo>
                    <a:pt x="573024" y="481838"/>
                  </a:lnTo>
                  <a:lnTo>
                    <a:pt x="598424" y="481838"/>
                  </a:lnTo>
                  <a:lnTo>
                    <a:pt x="598424" y="558038"/>
                  </a:lnTo>
                  <a:close/>
                  <a:moveTo>
                    <a:pt x="598424" y="380238"/>
                  </a:moveTo>
                  <a:lnTo>
                    <a:pt x="598424" y="304038"/>
                  </a:lnTo>
                  <a:lnTo>
                    <a:pt x="623824" y="304038"/>
                  </a:lnTo>
                  <a:lnTo>
                    <a:pt x="623824" y="380238"/>
                  </a:lnTo>
                  <a:close/>
                  <a:moveTo>
                    <a:pt x="623824" y="202438"/>
                  </a:moveTo>
                  <a:lnTo>
                    <a:pt x="623824" y="126238"/>
                  </a:lnTo>
                  <a:lnTo>
                    <a:pt x="649224" y="126238"/>
                  </a:lnTo>
                  <a:lnTo>
                    <a:pt x="649224" y="202438"/>
                  </a:lnTo>
                  <a:close/>
                  <a:moveTo>
                    <a:pt x="649224" y="24638"/>
                  </a:moveTo>
                  <a:lnTo>
                    <a:pt x="649224" y="12700"/>
                  </a:lnTo>
                  <a:cubicBezTo>
                    <a:pt x="649224" y="9271"/>
                    <a:pt x="650621" y="6096"/>
                    <a:pt x="652907" y="3683"/>
                  </a:cubicBezTo>
                  <a:cubicBezTo>
                    <a:pt x="655193" y="1270"/>
                    <a:pt x="658495" y="0"/>
                    <a:pt x="661924" y="0"/>
                  </a:cubicBezTo>
                  <a:lnTo>
                    <a:pt x="661924" y="12700"/>
                  </a:lnTo>
                  <a:lnTo>
                    <a:pt x="661924" y="0"/>
                  </a:lnTo>
                  <a:cubicBezTo>
                    <a:pt x="687578" y="0"/>
                    <a:pt x="713232" y="381"/>
                    <a:pt x="738759" y="1270"/>
                  </a:cubicBezTo>
                  <a:lnTo>
                    <a:pt x="737870" y="26670"/>
                  </a:lnTo>
                  <a:cubicBezTo>
                    <a:pt x="712597" y="25781"/>
                    <a:pt x="687324" y="25400"/>
                    <a:pt x="661924" y="25400"/>
                  </a:cubicBezTo>
                  <a:lnTo>
                    <a:pt x="661924" y="12700"/>
                  </a:lnTo>
                  <a:lnTo>
                    <a:pt x="674624" y="12700"/>
                  </a:lnTo>
                  <a:lnTo>
                    <a:pt x="674624" y="306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672717" y="0"/>
              <a:ext cx="2573401" cy="4553204"/>
            </a:xfrm>
            <a:custGeom>
              <a:avLst/>
              <a:gdLst/>
              <a:ahLst/>
              <a:cxnLst/>
              <a:rect r="r" b="b" t="t" l="l"/>
              <a:pathLst>
                <a:path h="4553204" w="2573401">
                  <a:moveTo>
                    <a:pt x="767080" y="7112"/>
                  </a:moveTo>
                  <a:cubicBezTo>
                    <a:pt x="792607" y="9144"/>
                    <a:pt x="818007" y="11557"/>
                    <a:pt x="843407" y="14478"/>
                  </a:cubicBezTo>
                  <a:lnTo>
                    <a:pt x="840486" y="39751"/>
                  </a:lnTo>
                  <a:cubicBezTo>
                    <a:pt x="815467" y="36957"/>
                    <a:pt x="790321" y="34544"/>
                    <a:pt x="765048" y="32512"/>
                  </a:cubicBezTo>
                  <a:close/>
                  <a:moveTo>
                    <a:pt x="942594" y="53594"/>
                  </a:moveTo>
                  <a:cubicBezTo>
                    <a:pt x="967867" y="57658"/>
                    <a:pt x="993013" y="62103"/>
                    <a:pt x="1018032" y="66929"/>
                  </a:cubicBezTo>
                  <a:lnTo>
                    <a:pt x="1013206" y="91821"/>
                  </a:lnTo>
                  <a:cubicBezTo>
                    <a:pt x="988441" y="86995"/>
                    <a:pt x="963676" y="82677"/>
                    <a:pt x="938657" y="78613"/>
                  </a:cubicBezTo>
                  <a:close/>
                  <a:moveTo>
                    <a:pt x="1113917" y="113665"/>
                  </a:moveTo>
                  <a:cubicBezTo>
                    <a:pt x="1138809" y="119634"/>
                    <a:pt x="1163447" y="126111"/>
                    <a:pt x="1188085" y="132969"/>
                  </a:cubicBezTo>
                  <a:lnTo>
                    <a:pt x="1181227" y="157480"/>
                  </a:lnTo>
                  <a:cubicBezTo>
                    <a:pt x="1156970" y="150749"/>
                    <a:pt x="1132459" y="144399"/>
                    <a:pt x="1107948" y="138430"/>
                  </a:cubicBezTo>
                  <a:close/>
                  <a:moveTo>
                    <a:pt x="1279906" y="187325"/>
                  </a:moveTo>
                  <a:cubicBezTo>
                    <a:pt x="1304163" y="195326"/>
                    <a:pt x="1328293" y="203581"/>
                    <a:pt x="1352296" y="212344"/>
                  </a:cubicBezTo>
                  <a:lnTo>
                    <a:pt x="1343533" y="236220"/>
                  </a:lnTo>
                  <a:cubicBezTo>
                    <a:pt x="1319784" y="227584"/>
                    <a:pt x="1295908" y="219329"/>
                    <a:pt x="1271905" y="211455"/>
                  </a:cubicBezTo>
                  <a:close/>
                  <a:moveTo>
                    <a:pt x="1439418" y="273685"/>
                  </a:moveTo>
                  <a:cubicBezTo>
                    <a:pt x="1463040" y="283591"/>
                    <a:pt x="1486408" y="293751"/>
                    <a:pt x="1509649" y="304419"/>
                  </a:cubicBezTo>
                  <a:lnTo>
                    <a:pt x="1499108" y="327533"/>
                  </a:lnTo>
                  <a:cubicBezTo>
                    <a:pt x="1476121" y="316992"/>
                    <a:pt x="1453007" y="306832"/>
                    <a:pt x="1429639" y="297180"/>
                  </a:cubicBezTo>
                  <a:close/>
                  <a:moveTo>
                    <a:pt x="1591691" y="372491"/>
                  </a:moveTo>
                  <a:cubicBezTo>
                    <a:pt x="1614424" y="384175"/>
                    <a:pt x="1636903" y="396240"/>
                    <a:pt x="1659255" y="408686"/>
                  </a:cubicBezTo>
                  <a:lnTo>
                    <a:pt x="1646936" y="430911"/>
                  </a:lnTo>
                  <a:cubicBezTo>
                    <a:pt x="1624838" y="418592"/>
                    <a:pt x="1602613" y="406654"/>
                    <a:pt x="1580134" y="395097"/>
                  </a:cubicBezTo>
                  <a:close/>
                  <a:moveTo>
                    <a:pt x="1735836" y="482981"/>
                  </a:moveTo>
                  <a:cubicBezTo>
                    <a:pt x="1757553" y="496443"/>
                    <a:pt x="1779016" y="510159"/>
                    <a:pt x="1800352" y="524383"/>
                  </a:cubicBezTo>
                  <a:lnTo>
                    <a:pt x="1786255" y="545465"/>
                  </a:lnTo>
                  <a:cubicBezTo>
                    <a:pt x="1765173" y="531495"/>
                    <a:pt x="1743964" y="517779"/>
                    <a:pt x="1722501" y="504571"/>
                  </a:cubicBezTo>
                  <a:close/>
                  <a:moveTo>
                    <a:pt x="1870710" y="604520"/>
                  </a:moveTo>
                  <a:cubicBezTo>
                    <a:pt x="1891284" y="619633"/>
                    <a:pt x="1911604" y="635000"/>
                    <a:pt x="1931797" y="650875"/>
                  </a:cubicBezTo>
                  <a:lnTo>
                    <a:pt x="1916049" y="670814"/>
                  </a:lnTo>
                  <a:cubicBezTo>
                    <a:pt x="1896237" y="655193"/>
                    <a:pt x="1876044" y="639953"/>
                    <a:pt x="1855724" y="624967"/>
                  </a:cubicBezTo>
                  <a:close/>
                  <a:moveTo>
                    <a:pt x="1995678" y="736219"/>
                  </a:moveTo>
                  <a:cubicBezTo>
                    <a:pt x="2014982" y="752856"/>
                    <a:pt x="2034032" y="769874"/>
                    <a:pt x="2052828" y="787146"/>
                  </a:cubicBezTo>
                  <a:lnTo>
                    <a:pt x="2035556" y="805815"/>
                  </a:lnTo>
                  <a:cubicBezTo>
                    <a:pt x="2017014" y="788670"/>
                    <a:pt x="1998218" y="771906"/>
                    <a:pt x="1979041" y="755396"/>
                  </a:cubicBezTo>
                  <a:close/>
                  <a:moveTo>
                    <a:pt x="2109724" y="877443"/>
                  </a:moveTo>
                  <a:cubicBezTo>
                    <a:pt x="2127631" y="895604"/>
                    <a:pt x="2145284" y="914019"/>
                    <a:pt x="2162683" y="932815"/>
                  </a:cubicBezTo>
                  <a:lnTo>
                    <a:pt x="2144014" y="950087"/>
                  </a:lnTo>
                  <a:cubicBezTo>
                    <a:pt x="2126869" y="931545"/>
                    <a:pt x="2109470" y="913257"/>
                    <a:pt x="2091690" y="895350"/>
                  </a:cubicBezTo>
                  <a:close/>
                  <a:moveTo>
                    <a:pt x="2212213" y="1027303"/>
                  </a:moveTo>
                  <a:cubicBezTo>
                    <a:pt x="2228723" y="1046861"/>
                    <a:pt x="2244852" y="1066546"/>
                    <a:pt x="2260600" y="1086739"/>
                  </a:cubicBezTo>
                  <a:lnTo>
                    <a:pt x="2240661" y="1102487"/>
                  </a:lnTo>
                  <a:cubicBezTo>
                    <a:pt x="2225040" y="1082548"/>
                    <a:pt x="2209038" y="1062990"/>
                    <a:pt x="2192782" y="1043686"/>
                  </a:cubicBezTo>
                  <a:close/>
                  <a:moveTo>
                    <a:pt x="2302510" y="1184783"/>
                  </a:moveTo>
                  <a:cubicBezTo>
                    <a:pt x="2317369" y="1205484"/>
                    <a:pt x="2331974" y="1226566"/>
                    <a:pt x="2346198" y="1247902"/>
                  </a:cubicBezTo>
                  <a:lnTo>
                    <a:pt x="2325116" y="1261999"/>
                  </a:lnTo>
                  <a:cubicBezTo>
                    <a:pt x="2311019" y="1240917"/>
                    <a:pt x="2296668" y="1220089"/>
                    <a:pt x="2281936" y="1199515"/>
                  </a:cubicBezTo>
                  <a:close/>
                  <a:moveTo>
                    <a:pt x="2380234" y="1348867"/>
                  </a:moveTo>
                  <a:cubicBezTo>
                    <a:pt x="2388616" y="1362710"/>
                    <a:pt x="2396744" y="1376553"/>
                    <a:pt x="2404745" y="1390523"/>
                  </a:cubicBezTo>
                  <a:lnTo>
                    <a:pt x="2393696" y="1396873"/>
                  </a:lnTo>
                  <a:lnTo>
                    <a:pt x="2404745" y="1390523"/>
                  </a:lnTo>
                  <a:cubicBezTo>
                    <a:pt x="2409444" y="1398778"/>
                    <a:pt x="2414143" y="1407033"/>
                    <a:pt x="2418715" y="1415288"/>
                  </a:cubicBezTo>
                  <a:lnTo>
                    <a:pt x="2396490" y="1427607"/>
                  </a:lnTo>
                  <a:cubicBezTo>
                    <a:pt x="2391918" y="1419479"/>
                    <a:pt x="2387346" y="1411224"/>
                    <a:pt x="2382647" y="1403096"/>
                  </a:cubicBezTo>
                  <a:cubicBezTo>
                    <a:pt x="2374646" y="1389253"/>
                    <a:pt x="2366645" y="1375537"/>
                    <a:pt x="2358390" y="1361821"/>
                  </a:cubicBezTo>
                  <a:close/>
                  <a:moveTo>
                    <a:pt x="2444750" y="1518539"/>
                  </a:moveTo>
                  <a:cubicBezTo>
                    <a:pt x="2456180" y="1541399"/>
                    <a:pt x="2467229" y="1564513"/>
                    <a:pt x="2477897" y="1587627"/>
                  </a:cubicBezTo>
                  <a:lnTo>
                    <a:pt x="2454783" y="1598168"/>
                  </a:lnTo>
                  <a:cubicBezTo>
                    <a:pt x="2444242" y="1575181"/>
                    <a:pt x="2433320" y="1552448"/>
                    <a:pt x="2422017" y="1529842"/>
                  </a:cubicBezTo>
                  <a:close/>
                  <a:moveTo>
                    <a:pt x="2495550" y="1692656"/>
                  </a:moveTo>
                  <a:cubicBezTo>
                    <a:pt x="2505202" y="1716405"/>
                    <a:pt x="2514346" y="1740281"/>
                    <a:pt x="2523109" y="1764284"/>
                  </a:cubicBezTo>
                  <a:lnTo>
                    <a:pt x="2499233" y="1773047"/>
                  </a:lnTo>
                  <a:cubicBezTo>
                    <a:pt x="2490597" y="1749298"/>
                    <a:pt x="2481453" y="1725803"/>
                    <a:pt x="2471928" y="1702308"/>
                  </a:cubicBezTo>
                  <a:close/>
                  <a:moveTo>
                    <a:pt x="2532380" y="1870583"/>
                  </a:moveTo>
                  <a:cubicBezTo>
                    <a:pt x="2540127" y="1894967"/>
                    <a:pt x="2547366" y="1919478"/>
                    <a:pt x="2554224" y="1943989"/>
                  </a:cubicBezTo>
                  <a:lnTo>
                    <a:pt x="2529713" y="1950847"/>
                  </a:lnTo>
                  <a:cubicBezTo>
                    <a:pt x="2522982" y="1926590"/>
                    <a:pt x="2515743" y="1902333"/>
                    <a:pt x="2508123" y="1878203"/>
                  </a:cubicBezTo>
                  <a:close/>
                  <a:moveTo>
                    <a:pt x="2555113" y="2050669"/>
                  </a:moveTo>
                  <a:cubicBezTo>
                    <a:pt x="2560828" y="2075561"/>
                    <a:pt x="2566162" y="2100580"/>
                    <a:pt x="2570988" y="2125599"/>
                  </a:cubicBezTo>
                  <a:lnTo>
                    <a:pt x="2546096" y="2130425"/>
                  </a:lnTo>
                  <a:cubicBezTo>
                    <a:pt x="2541270" y="2105660"/>
                    <a:pt x="2536063" y="2081022"/>
                    <a:pt x="2530348" y="2056384"/>
                  </a:cubicBezTo>
                  <a:close/>
                  <a:moveTo>
                    <a:pt x="2563495" y="2232025"/>
                  </a:moveTo>
                  <a:cubicBezTo>
                    <a:pt x="2567305" y="2257298"/>
                    <a:pt x="2570607" y="2282571"/>
                    <a:pt x="2573401" y="2307971"/>
                  </a:cubicBezTo>
                  <a:lnTo>
                    <a:pt x="2548128" y="2310892"/>
                  </a:lnTo>
                  <a:cubicBezTo>
                    <a:pt x="2545334" y="2285873"/>
                    <a:pt x="2542032" y="2260727"/>
                    <a:pt x="2538222" y="2235835"/>
                  </a:cubicBezTo>
                  <a:close/>
                  <a:moveTo>
                    <a:pt x="2557399" y="2413508"/>
                  </a:moveTo>
                  <a:cubicBezTo>
                    <a:pt x="2559177" y="2439035"/>
                    <a:pt x="2560447" y="2464562"/>
                    <a:pt x="2561336" y="2490089"/>
                  </a:cubicBezTo>
                  <a:lnTo>
                    <a:pt x="2535936" y="2490978"/>
                  </a:lnTo>
                  <a:cubicBezTo>
                    <a:pt x="2535047" y="2465705"/>
                    <a:pt x="2533777" y="2440559"/>
                    <a:pt x="2531999" y="2415286"/>
                  </a:cubicBezTo>
                  <a:close/>
                  <a:moveTo>
                    <a:pt x="2537079" y="2593975"/>
                  </a:moveTo>
                  <a:cubicBezTo>
                    <a:pt x="2536825" y="2619502"/>
                    <a:pt x="2536063" y="2645029"/>
                    <a:pt x="2534920" y="2670556"/>
                  </a:cubicBezTo>
                  <a:lnTo>
                    <a:pt x="2509520" y="2669413"/>
                  </a:lnTo>
                  <a:cubicBezTo>
                    <a:pt x="2510663" y="2644140"/>
                    <a:pt x="2511298" y="2618994"/>
                    <a:pt x="2511679" y="2593721"/>
                  </a:cubicBezTo>
                  <a:close/>
                  <a:moveTo>
                    <a:pt x="2502662" y="2772283"/>
                  </a:moveTo>
                  <a:cubicBezTo>
                    <a:pt x="2500376" y="2797683"/>
                    <a:pt x="2497709" y="2823083"/>
                    <a:pt x="2494534" y="2848483"/>
                  </a:cubicBezTo>
                  <a:lnTo>
                    <a:pt x="2469388" y="2845308"/>
                  </a:lnTo>
                  <a:cubicBezTo>
                    <a:pt x="2472563" y="2820289"/>
                    <a:pt x="2475230" y="2795143"/>
                    <a:pt x="2477516" y="2769997"/>
                  </a:cubicBezTo>
                  <a:close/>
                  <a:moveTo>
                    <a:pt x="2454529" y="2947289"/>
                  </a:moveTo>
                  <a:cubicBezTo>
                    <a:pt x="2450211" y="2972435"/>
                    <a:pt x="2445512" y="2997581"/>
                    <a:pt x="2440432" y="3022600"/>
                  </a:cubicBezTo>
                  <a:lnTo>
                    <a:pt x="2415540" y="3017520"/>
                  </a:lnTo>
                  <a:cubicBezTo>
                    <a:pt x="2420620" y="2992755"/>
                    <a:pt x="2425319" y="2967863"/>
                    <a:pt x="2429510" y="2942971"/>
                  </a:cubicBezTo>
                  <a:close/>
                  <a:moveTo>
                    <a:pt x="2392553" y="3117850"/>
                  </a:moveTo>
                  <a:cubicBezTo>
                    <a:pt x="2386330" y="3142615"/>
                    <a:pt x="2379599" y="3167253"/>
                    <a:pt x="2372487" y="3191764"/>
                  </a:cubicBezTo>
                  <a:lnTo>
                    <a:pt x="2348103" y="3184652"/>
                  </a:lnTo>
                  <a:cubicBezTo>
                    <a:pt x="2355088" y="3160395"/>
                    <a:pt x="2361692" y="3136011"/>
                    <a:pt x="2367915" y="3111500"/>
                  </a:cubicBezTo>
                  <a:close/>
                  <a:moveTo>
                    <a:pt x="2317242" y="3282950"/>
                  </a:moveTo>
                  <a:cubicBezTo>
                    <a:pt x="2309114" y="3307080"/>
                    <a:pt x="2300478" y="3331083"/>
                    <a:pt x="2291461" y="3354959"/>
                  </a:cubicBezTo>
                  <a:lnTo>
                    <a:pt x="2267712" y="3345942"/>
                  </a:lnTo>
                  <a:cubicBezTo>
                    <a:pt x="2276602" y="3322320"/>
                    <a:pt x="2285111" y="3298571"/>
                    <a:pt x="2293239" y="3274695"/>
                  </a:cubicBezTo>
                  <a:close/>
                  <a:moveTo>
                    <a:pt x="2229231" y="3441446"/>
                  </a:moveTo>
                  <a:cubicBezTo>
                    <a:pt x="2219198" y="3464814"/>
                    <a:pt x="2208657" y="3488182"/>
                    <a:pt x="2197735" y="3511296"/>
                  </a:cubicBezTo>
                  <a:lnTo>
                    <a:pt x="2174748" y="3500501"/>
                  </a:lnTo>
                  <a:cubicBezTo>
                    <a:pt x="2185543" y="3477641"/>
                    <a:pt x="2195830" y="3454654"/>
                    <a:pt x="2205863" y="3431413"/>
                  </a:cubicBezTo>
                  <a:close/>
                  <a:moveTo>
                    <a:pt x="2128774" y="3592576"/>
                  </a:moveTo>
                  <a:cubicBezTo>
                    <a:pt x="2116836" y="3615182"/>
                    <a:pt x="2104517" y="3637534"/>
                    <a:pt x="2091817" y="3659759"/>
                  </a:cubicBezTo>
                  <a:lnTo>
                    <a:pt x="2069719" y="3647186"/>
                  </a:lnTo>
                  <a:cubicBezTo>
                    <a:pt x="2082292" y="3625215"/>
                    <a:pt x="2094484" y="3602990"/>
                    <a:pt x="2106168" y="3580765"/>
                  </a:cubicBezTo>
                  <a:close/>
                  <a:moveTo>
                    <a:pt x="2016506" y="3735705"/>
                  </a:moveTo>
                  <a:cubicBezTo>
                    <a:pt x="2002790" y="3757295"/>
                    <a:pt x="1988820" y="3778631"/>
                    <a:pt x="1974469" y="3799586"/>
                  </a:cubicBezTo>
                  <a:lnTo>
                    <a:pt x="1953514" y="3785235"/>
                  </a:lnTo>
                  <a:cubicBezTo>
                    <a:pt x="1967738" y="3764407"/>
                    <a:pt x="1981581" y="3743325"/>
                    <a:pt x="1995043" y="3721989"/>
                  </a:cubicBezTo>
                  <a:close/>
                  <a:moveTo>
                    <a:pt x="1893570" y="3869055"/>
                  </a:moveTo>
                  <a:cubicBezTo>
                    <a:pt x="1878203" y="3889502"/>
                    <a:pt x="1862582" y="3909695"/>
                    <a:pt x="1846580" y="3929507"/>
                  </a:cubicBezTo>
                  <a:lnTo>
                    <a:pt x="1826768" y="3913632"/>
                  </a:lnTo>
                  <a:cubicBezTo>
                    <a:pt x="1842516" y="3893947"/>
                    <a:pt x="1858010" y="3874008"/>
                    <a:pt x="1873250" y="3853815"/>
                  </a:cubicBezTo>
                  <a:close/>
                  <a:moveTo>
                    <a:pt x="1760474" y="3992372"/>
                  </a:moveTo>
                  <a:cubicBezTo>
                    <a:pt x="1743583" y="4011549"/>
                    <a:pt x="1726311" y="4030472"/>
                    <a:pt x="1708785" y="4049014"/>
                  </a:cubicBezTo>
                  <a:lnTo>
                    <a:pt x="1690370" y="4031615"/>
                  </a:lnTo>
                  <a:cubicBezTo>
                    <a:pt x="1707642" y="4013200"/>
                    <a:pt x="1724787" y="3994531"/>
                    <a:pt x="1741424" y="3975608"/>
                  </a:cubicBezTo>
                  <a:close/>
                  <a:moveTo>
                    <a:pt x="1617980" y="4104894"/>
                  </a:moveTo>
                  <a:cubicBezTo>
                    <a:pt x="1599565" y="4122674"/>
                    <a:pt x="1580896" y="4140200"/>
                    <a:pt x="1561973" y="4157218"/>
                  </a:cubicBezTo>
                  <a:lnTo>
                    <a:pt x="1544955" y="4138422"/>
                  </a:lnTo>
                  <a:cubicBezTo>
                    <a:pt x="1563624" y="4121531"/>
                    <a:pt x="1582166" y="4104259"/>
                    <a:pt x="1600327" y="4086606"/>
                  </a:cubicBezTo>
                  <a:close/>
                  <a:moveTo>
                    <a:pt x="1467104" y="4205732"/>
                  </a:moveTo>
                  <a:cubicBezTo>
                    <a:pt x="1447419" y="4221988"/>
                    <a:pt x="1427480" y="4237863"/>
                    <a:pt x="1407160" y="4253484"/>
                  </a:cubicBezTo>
                  <a:lnTo>
                    <a:pt x="1391666" y="4233418"/>
                  </a:lnTo>
                  <a:cubicBezTo>
                    <a:pt x="1411605" y="4218051"/>
                    <a:pt x="1431417" y="4202303"/>
                    <a:pt x="1450848" y="4186174"/>
                  </a:cubicBezTo>
                  <a:close/>
                  <a:moveTo>
                    <a:pt x="1308608" y="4294378"/>
                  </a:moveTo>
                  <a:cubicBezTo>
                    <a:pt x="1287653" y="4308983"/>
                    <a:pt x="1266571" y="4323334"/>
                    <a:pt x="1245108" y="4337304"/>
                  </a:cubicBezTo>
                  <a:lnTo>
                    <a:pt x="1231265" y="4315968"/>
                  </a:lnTo>
                  <a:cubicBezTo>
                    <a:pt x="1252474" y="4302252"/>
                    <a:pt x="1273302" y="4288028"/>
                    <a:pt x="1294003" y="4273550"/>
                  </a:cubicBezTo>
                  <a:close/>
                  <a:moveTo>
                    <a:pt x="1143635" y="4370197"/>
                  </a:moveTo>
                  <a:cubicBezTo>
                    <a:pt x="1121664" y="4383151"/>
                    <a:pt x="1099439" y="4395724"/>
                    <a:pt x="1076960" y="4407916"/>
                  </a:cubicBezTo>
                  <a:lnTo>
                    <a:pt x="1064768" y="4385564"/>
                  </a:lnTo>
                  <a:cubicBezTo>
                    <a:pt x="1086993" y="4373499"/>
                    <a:pt x="1108964" y="4361053"/>
                    <a:pt x="1130681" y="4348226"/>
                  </a:cubicBezTo>
                  <a:close/>
                  <a:moveTo>
                    <a:pt x="973201" y="4432808"/>
                  </a:moveTo>
                  <a:cubicBezTo>
                    <a:pt x="950214" y="4443984"/>
                    <a:pt x="927100" y="4454779"/>
                    <a:pt x="903732" y="4465193"/>
                  </a:cubicBezTo>
                  <a:lnTo>
                    <a:pt x="893445" y="4441952"/>
                  </a:lnTo>
                  <a:cubicBezTo>
                    <a:pt x="916559" y="4431665"/>
                    <a:pt x="939419" y="4420997"/>
                    <a:pt x="962152" y="4409948"/>
                  </a:cubicBezTo>
                  <a:close/>
                  <a:moveTo>
                    <a:pt x="798449" y="4481830"/>
                  </a:moveTo>
                  <a:cubicBezTo>
                    <a:pt x="774700" y="4491101"/>
                    <a:pt x="750697" y="4500118"/>
                    <a:pt x="726694" y="4508627"/>
                  </a:cubicBezTo>
                  <a:lnTo>
                    <a:pt x="718185" y="4484624"/>
                  </a:lnTo>
                  <a:cubicBezTo>
                    <a:pt x="742061" y="4476242"/>
                    <a:pt x="765683" y="4467352"/>
                    <a:pt x="789178" y="4458081"/>
                  </a:cubicBezTo>
                  <a:close/>
                  <a:moveTo>
                    <a:pt x="620395" y="4516755"/>
                  </a:moveTo>
                  <a:cubicBezTo>
                    <a:pt x="596011" y="4524121"/>
                    <a:pt x="571373" y="4531233"/>
                    <a:pt x="546608" y="4537837"/>
                  </a:cubicBezTo>
                  <a:lnTo>
                    <a:pt x="540004" y="4513326"/>
                  </a:lnTo>
                  <a:cubicBezTo>
                    <a:pt x="564388" y="4506849"/>
                    <a:pt x="588772" y="4499864"/>
                    <a:pt x="612902" y="4492498"/>
                  </a:cubicBezTo>
                  <a:close/>
                  <a:moveTo>
                    <a:pt x="439928" y="4537583"/>
                  </a:moveTo>
                  <a:cubicBezTo>
                    <a:pt x="415036" y="4543044"/>
                    <a:pt x="389890" y="4548124"/>
                    <a:pt x="364744" y="4552696"/>
                  </a:cubicBezTo>
                  <a:lnTo>
                    <a:pt x="360172" y="4527677"/>
                  </a:lnTo>
                  <a:cubicBezTo>
                    <a:pt x="385064" y="4523105"/>
                    <a:pt x="409829" y="4518152"/>
                    <a:pt x="434467" y="4512691"/>
                  </a:cubicBezTo>
                  <a:close/>
                  <a:moveTo>
                    <a:pt x="258445" y="4544060"/>
                  </a:moveTo>
                  <a:cubicBezTo>
                    <a:pt x="233172" y="4547489"/>
                    <a:pt x="207899" y="4550537"/>
                    <a:pt x="182372" y="4553204"/>
                  </a:cubicBezTo>
                  <a:lnTo>
                    <a:pt x="179832" y="4527931"/>
                  </a:lnTo>
                  <a:cubicBezTo>
                    <a:pt x="204978" y="4525391"/>
                    <a:pt x="229997" y="4522343"/>
                    <a:pt x="255016" y="4518914"/>
                  </a:cubicBezTo>
                  <a:close/>
                  <a:moveTo>
                    <a:pt x="77089" y="4536186"/>
                  </a:moveTo>
                  <a:cubicBezTo>
                    <a:pt x="51689" y="4537583"/>
                    <a:pt x="26162" y="4538726"/>
                    <a:pt x="635" y="4539234"/>
                  </a:cubicBezTo>
                  <a:lnTo>
                    <a:pt x="0" y="4513834"/>
                  </a:lnTo>
                  <a:cubicBezTo>
                    <a:pt x="25273" y="4513199"/>
                    <a:pt x="50419" y="4512183"/>
                    <a:pt x="75565" y="4510786"/>
                  </a:cubicBezTo>
                  <a:close/>
                  <a:moveTo>
                    <a:pt x="588391" y="0"/>
                  </a:moveTo>
                  <a:lnTo>
                    <a:pt x="588391" y="12700"/>
                  </a:lnTo>
                  <a:lnTo>
                    <a:pt x="588391" y="0"/>
                  </a:lnTo>
                  <a:cubicBezTo>
                    <a:pt x="614045" y="0"/>
                    <a:pt x="639699" y="381"/>
                    <a:pt x="665226" y="1270"/>
                  </a:cubicBezTo>
                  <a:lnTo>
                    <a:pt x="664337" y="26670"/>
                  </a:lnTo>
                  <a:cubicBezTo>
                    <a:pt x="639064" y="25781"/>
                    <a:pt x="613791" y="25400"/>
                    <a:pt x="588391" y="25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034431" y="1486032"/>
            <a:ext cx="7394542" cy="2189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LSTM</a:t>
            </a:r>
          </a:p>
        </p:txBody>
      </p:sp>
      <p:sp>
        <p:nvSpPr>
          <p:cNvPr name="Freeform 15" id="15" descr="Une image contenant croquis, dessin, invertébré, insecte  Description générée automatiquement"/>
          <p:cNvSpPr/>
          <p:nvPr/>
        </p:nvSpPr>
        <p:spPr>
          <a:xfrm flipH="false" flipV="false" rot="0">
            <a:off x="6594222" y="3892314"/>
            <a:ext cx="5099554" cy="3423752"/>
          </a:xfrm>
          <a:custGeom>
            <a:avLst/>
            <a:gdLst/>
            <a:ahLst/>
            <a:cxnLst/>
            <a:rect r="r" b="b" t="t" l="l"/>
            <a:pathLst>
              <a:path h="3423752" w="5099554">
                <a:moveTo>
                  <a:pt x="0" y="0"/>
                </a:moveTo>
                <a:lnTo>
                  <a:pt x="5099554" y="0"/>
                </a:lnTo>
                <a:lnTo>
                  <a:pt x="5099554" y="3423752"/>
                </a:lnTo>
                <a:lnTo>
                  <a:pt x="0" y="34237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46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11030" y="4946098"/>
            <a:ext cx="1863000" cy="1614000"/>
            <a:chOff x="0" y="0"/>
            <a:chExt cx="2484000" cy="215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3993" cy="2151888"/>
            </a:xfrm>
            <a:custGeom>
              <a:avLst/>
              <a:gdLst/>
              <a:ahLst/>
              <a:cxnLst/>
              <a:rect r="r" b="b" t="t" l="l"/>
              <a:pathLst>
                <a:path h="2151888" w="2483993">
                  <a:moveTo>
                    <a:pt x="0" y="1075944"/>
                  </a:moveTo>
                  <a:lnTo>
                    <a:pt x="620903" y="0"/>
                  </a:lnTo>
                  <a:lnTo>
                    <a:pt x="1863090" y="0"/>
                  </a:lnTo>
                  <a:lnTo>
                    <a:pt x="2483993" y="1075944"/>
                  </a:lnTo>
                  <a:lnTo>
                    <a:pt x="1863090" y="2151888"/>
                  </a:lnTo>
                  <a:lnTo>
                    <a:pt x="620903" y="2151888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5825" y="914375"/>
            <a:ext cx="16294950" cy="9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Loading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08153" y="3833052"/>
            <a:ext cx="3474750" cy="9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Audios + Annotation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26759" y="5007302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Species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26805" y="5788588"/>
            <a:ext cx="4306022" cy="2117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 species</a:t>
            </a:r>
          </a:p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500 Eurasian Hoopoe,</a:t>
            </a:r>
          </a:p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500  European Bee-eater,</a:t>
            </a:r>
          </a:p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500  Sardinian Warbler,</a:t>
            </a:r>
          </a:p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500 Crested Lark</a:t>
            </a:r>
          </a:p>
          <a:p>
            <a:pPr algn="r">
              <a:lnSpc>
                <a:spcPts val="28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413617" y="8608064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Annotation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08073" y="9129580"/>
            <a:ext cx="4583112" cy="104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File_name, path, Duration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05129" y="2361968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Research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4359" y="3056668"/>
            <a:ext cx="5293158" cy="92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Most known birds in Tunisia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9127" y="4508006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Scrapping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0583" y="5237340"/>
            <a:ext cx="5241204" cy="1632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xeno-canto </a:t>
            </a:r>
          </a:p>
          <a:p>
            <a:pPr algn="ctr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Website dedicated to sharing wildlife sounds from all over the world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001217" y="7502632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Size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7583" y="8093420"/>
            <a:ext cx="2349068" cy="92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2000 audios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balanced 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706530" y="4076074"/>
            <a:ext cx="1863000" cy="1614000"/>
            <a:chOff x="0" y="0"/>
            <a:chExt cx="2484000" cy="2152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83993" cy="2151888"/>
            </a:xfrm>
            <a:custGeom>
              <a:avLst/>
              <a:gdLst/>
              <a:ahLst/>
              <a:cxnLst/>
              <a:rect r="r" b="b" t="t" l="l"/>
              <a:pathLst>
                <a:path h="2151888" w="2483993">
                  <a:moveTo>
                    <a:pt x="0" y="1075944"/>
                  </a:moveTo>
                  <a:lnTo>
                    <a:pt x="620903" y="0"/>
                  </a:lnTo>
                  <a:lnTo>
                    <a:pt x="1863090" y="0"/>
                  </a:lnTo>
                  <a:lnTo>
                    <a:pt x="2483993" y="1075944"/>
                  </a:lnTo>
                  <a:lnTo>
                    <a:pt x="1863090" y="2151888"/>
                  </a:lnTo>
                  <a:lnTo>
                    <a:pt x="620903" y="2151888"/>
                  </a:lnTo>
                  <a:close/>
                </a:path>
              </a:pathLst>
            </a:custGeom>
            <a:solidFill>
              <a:srgbClr val="FFF2E2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211040" y="3206036"/>
            <a:ext cx="1863000" cy="1614000"/>
            <a:chOff x="0" y="0"/>
            <a:chExt cx="2484000" cy="2152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83993" cy="2151888"/>
            </a:xfrm>
            <a:custGeom>
              <a:avLst/>
              <a:gdLst/>
              <a:ahLst/>
              <a:cxnLst/>
              <a:rect r="r" b="b" t="t" l="l"/>
              <a:pathLst>
                <a:path h="2151888" w="2483993">
                  <a:moveTo>
                    <a:pt x="0" y="1075944"/>
                  </a:moveTo>
                  <a:lnTo>
                    <a:pt x="620903" y="0"/>
                  </a:lnTo>
                  <a:lnTo>
                    <a:pt x="1863090" y="0"/>
                  </a:lnTo>
                  <a:lnTo>
                    <a:pt x="2483993" y="1075944"/>
                  </a:lnTo>
                  <a:lnTo>
                    <a:pt x="1863090" y="2151888"/>
                  </a:lnTo>
                  <a:lnTo>
                    <a:pt x="620903" y="2151888"/>
                  </a:lnTo>
                  <a:close/>
                </a:path>
              </a:pathLst>
            </a:custGeom>
            <a:solidFill>
              <a:srgbClr val="E077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718470" y="4076074"/>
            <a:ext cx="1863000" cy="1614000"/>
            <a:chOff x="0" y="0"/>
            <a:chExt cx="2484000" cy="2152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83993" cy="2151888"/>
            </a:xfrm>
            <a:custGeom>
              <a:avLst/>
              <a:gdLst/>
              <a:ahLst/>
              <a:cxnLst/>
              <a:rect r="r" b="b" t="t" l="l"/>
              <a:pathLst>
                <a:path h="2151888" w="2483993">
                  <a:moveTo>
                    <a:pt x="0" y="1075944"/>
                  </a:moveTo>
                  <a:lnTo>
                    <a:pt x="620903" y="0"/>
                  </a:lnTo>
                  <a:lnTo>
                    <a:pt x="1863090" y="0"/>
                  </a:lnTo>
                  <a:lnTo>
                    <a:pt x="2483993" y="1075944"/>
                  </a:lnTo>
                  <a:lnTo>
                    <a:pt x="1863090" y="2151888"/>
                  </a:lnTo>
                  <a:lnTo>
                    <a:pt x="620903" y="2151888"/>
                  </a:lnTo>
                  <a:close/>
                </a:path>
              </a:pathLst>
            </a:custGeom>
            <a:solidFill>
              <a:srgbClr val="FF8F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6706530" y="5810750"/>
            <a:ext cx="1863000" cy="1614000"/>
            <a:chOff x="0" y="0"/>
            <a:chExt cx="2484000" cy="2152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483993" cy="2151888"/>
            </a:xfrm>
            <a:custGeom>
              <a:avLst/>
              <a:gdLst/>
              <a:ahLst/>
              <a:cxnLst/>
              <a:rect r="r" b="b" t="t" l="l"/>
              <a:pathLst>
                <a:path h="2151888" w="2483993">
                  <a:moveTo>
                    <a:pt x="0" y="1075944"/>
                  </a:moveTo>
                  <a:lnTo>
                    <a:pt x="620903" y="0"/>
                  </a:lnTo>
                  <a:lnTo>
                    <a:pt x="1863090" y="0"/>
                  </a:lnTo>
                  <a:lnTo>
                    <a:pt x="2483993" y="1075944"/>
                  </a:lnTo>
                  <a:lnTo>
                    <a:pt x="1863090" y="2151888"/>
                  </a:lnTo>
                  <a:lnTo>
                    <a:pt x="620903" y="2151888"/>
                  </a:lnTo>
                  <a:close/>
                </a:path>
              </a:pathLst>
            </a:custGeom>
            <a:solidFill>
              <a:srgbClr val="FFD29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211040" y="6686186"/>
            <a:ext cx="1863000" cy="1614000"/>
            <a:chOff x="0" y="0"/>
            <a:chExt cx="2484000" cy="2152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483993" cy="2151888"/>
            </a:xfrm>
            <a:custGeom>
              <a:avLst/>
              <a:gdLst/>
              <a:ahLst/>
              <a:cxnLst/>
              <a:rect r="r" b="b" t="t" l="l"/>
              <a:pathLst>
                <a:path h="2151888" w="2483993">
                  <a:moveTo>
                    <a:pt x="0" y="1075944"/>
                  </a:moveTo>
                  <a:lnTo>
                    <a:pt x="620903" y="0"/>
                  </a:lnTo>
                  <a:lnTo>
                    <a:pt x="1863090" y="0"/>
                  </a:lnTo>
                  <a:lnTo>
                    <a:pt x="2483993" y="1075944"/>
                  </a:lnTo>
                  <a:lnTo>
                    <a:pt x="1863090" y="2151888"/>
                  </a:lnTo>
                  <a:lnTo>
                    <a:pt x="620903" y="2151888"/>
                  </a:lnTo>
                  <a:close/>
                </a:path>
              </a:pathLst>
            </a:custGeom>
            <a:solidFill>
              <a:srgbClr val="FAB86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9718470" y="5810750"/>
            <a:ext cx="1863000" cy="1614000"/>
            <a:chOff x="0" y="0"/>
            <a:chExt cx="2484000" cy="2152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83993" cy="2151888"/>
            </a:xfrm>
            <a:custGeom>
              <a:avLst/>
              <a:gdLst/>
              <a:ahLst/>
              <a:cxnLst/>
              <a:rect r="r" b="b" t="t" l="l"/>
              <a:pathLst>
                <a:path h="2151888" w="2483993">
                  <a:moveTo>
                    <a:pt x="0" y="1075944"/>
                  </a:moveTo>
                  <a:lnTo>
                    <a:pt x="620903" y="0"/>
                  </a:lnTo>
                  <a:lnTo>
                    <a:pt x="1863090" y="0"/>
                  </a:lnTo>
                  <a:lnTo>
                    <a:pt x="2483993" y="1075944"/>
                  </a:lnTo>
                  <a:lnTo>
                    <a:pt x="1863090" y="2151888"/>
                  </a:lnTo>
                  <a:lnTo>
                    <a:pt x="620903" y="2151888"/>
                  </a:lnTo>
                  <a:close/>
                </a:path>
              </a:pathLst>
            </a:custGeom>
            <a:solidFill>
              <a:srgbClr val="F99E27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0311026" y="4535188"/>
            <a:ext cx="677882" cy="695754"/>
          </a:xfrm>
          <a:custGeom>
            <a:avLst/>
            <a:gdLst/>
            <a:ahLst/>
            <a:cxnLst/>
            <a:rect r="r" b="b" t="t" l="l"/>
            <a:pathLst>
              <a:path h="695754" w="677882">
                <a:moveTo>
                  <a:pt x="0" y="0"/>
                </a:moveTo>
                <a:lnTo>
                  <a:pt x="677882" y="0"/>
                </a:lnTo>
                <a:lnTo>
                  <a:pt x="677882" y="695754"/>
                </a:lnTo>
                <a:lnTo>
                  <a:pt x="0" y="6957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314812" y="4535188"/>
            <a:ext cx="659202" cy="695772"/>
          </a:xfrm>
          <a:custGeom>
            <a:avLst/>
            <a:gdLst/>
            <a:ahLst/>
            <a:cxnLst/>
            <a:rect r="r" b="b" t="t" l="l"/>
            <a:pathLst>
              <a:path h="695772" w="659202">
                <a:moveTo>
                  <a:pt x="0" y="0"/>
                </a:moveTo>
                <a:lnTo>
                  <a:pt x="659202" y="0"/>
                </a:lnTo>
                <a:lnTo>
                  <a:pt x="659202" y="695772"/>
                </a:lnTo>
                <a:lnTo>
                  <a:pt x="0" y="695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853586" y="3664812"/>
            <a:ext cx="580798" cy="695492"/>
          </a:xfrm>
          <a:custGeom>
            <a:avLst/>
            <a:gdLst/>
            <a:ahLst/>
            <a:cxnLst/>
            <a:rect r="r" b="b" t="t" l="l"/>
            <a:pathLst>
              <a:path h="695492" w="580798">
                <a:moveTo>
                  <a:pt x="0" y="0"/>
                </a:moveTo>
                <a:lnTo>
                  <a:pt x="580798" y="0"/>
                </a:lnTo>
                <a:lnTo>
                  <a:pt x="580798" y="695492"/>
                </a:lnTo>
                <a:lnTo>
                  <a:pt x="0" y="6954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290172" y="6270034"/>
            <a:ext cx="695712" cy="695464"/>
          </a:xfrm>
          <a:custGeom>
            <a:avLst/>
            <a:gdLst/>
            <a:ahLst/>
            <a:cxnLst/>
            <a:rect r="r" b="b" t="t" l="l"/>
            <a:pathLst>
              <a:path h="695464" w="695712">
                <a:moveTo>
                  <a:pt x="0" y="0"/>
                </a:moveTo>
                <a:lnTo>
                  <a:pt x="695712" y="0"/>
                </a:lnTo>
                <a:lnTo>
                  <a:pt x="695712" y="695464"/>
                </a:lnTo>
                <a:lnTo>
                  <a:pt x="0" y="6954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>
            <a:off x="5642113" y="2970836"/>
            <a:ext cx="3063798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3" id="33"/>
          <p:cNvSpPr/>
          <p:nvPr/>
        </p:nvSpPr>
        <p:spPr>
          <a:xfrm>
            <a:off x="4625756" y="4882474"/>
            <a:ext cx="2090348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4" id="34"/>
          <p:cNvSpPr/>
          <p:nvPr/>
        </p:nvSpPr>
        <p:spPr>
          <a:xfrm>
            <a:off x="5274643" y="7247166"/>
            <a:ext cx="1724640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5" id="35"/>
          <p:cNvSpPr/>
          <p:nvPr/>
        </p:nvSpPr>
        <p:spPr>
          <a:xfrm>
            <a:off x="9451994" y="8973394"/>
            <a:ext cx="3321028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6" id="36"/>
          <p:cNvSpPr/>
          <p:nvPr/>
        </p:nvSpPr>
        <p:spPr>
          <a:xfrm>
            <a:off x="11564803" y="6730113"/>
            <a:ext cx="208724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7" id="37"/>
          <p:cNvSpPr/>
          <p:nvPr/>
        </p:nvSpPr>
        <p:spPr>
          <a:xfrm>
            <a:off x="11487215" y="4581938"/>
            <a:ext cx="1223767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8626514" y="5235562"/>
            <a:ext cx="1034980" cy="1035110"/>
          </a:xfrm>
          <a:custGeom>
            <a:avLst/>
            <a:gdLst/>
            <a:ahLst/>
            <a:cxnLst/>
            <a:rect r="r" b="b" t="t" l="l"/>
            <a:pathLst>
              <a:path h="1035110" w="1034980">
                <a:moveTo>
                  <a:pt x="0" y="0"/>
                </a:moveTo>
                <a:lnTo>
                  <a:pt x="1034980" y="0"/>
                </a:lnTo>
                <a:lnTo>
                  <a:pt x="1034980" y="1035110"/>
                </a:lnTo>
                <a:lnTo>
                  <a:pt x="0" y="10351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0299180" y="6379954"/>
            <a:ext cx="695772" cy="475658"/>
          </a:xfrm>
          <a:custGeom>
            <a:avLst/>
            <a:gdLst/>
            <a:ahLst/>
            <a:cxnLst/>
            <a:rect r="r" b="b" t="t" l="l"/>
            <a:pathLst>
              <a:path h="475658" w="695772">
                <a:moveTo>
                  <a:pt x="0" y="0"/>
                </a:moveTo>
                <a:lnTo>
                  <a:pt x="695772" y="0"/>
                </a:lnTo>
                <a:lnTo>
                  <a:pt x="695772" y="475658"/>
                </a:lnTo>
                <a:lnTo>
                  <a:pt x="0" y="4756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8796238" y="7145888"/>
            <a:ext cx="695526" cy="695772"/>
          </a:xfrm>
          <a:custGeom>
            <a:avLst/>
            <a:gdLst/>
            <a:ahLst/>
            <a:cxnLst/>
            <a:rect r="r" b="b" t="t" l="l"/>
            <a:pathLst>
              <a:path h="695772" w="695526">
                <a:moveTo>
                  <a:pt x="0" y="0"/>
                </a:moveTo>
                <a:lnTo>
                  <a:pt x="695526" y="0"/>
                </a:lnTo>
                <a:lnTo>
                  <a:pt x="695526" y="695772"/>
                </a:lnTo>
                <a:lnTo>
                  <a:pt x="0" y="6957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3259167" y="3015710"/>
            <a:ext cx="3474750" cy="7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Dataset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5563818" y="365508"/>
            <a:ext cx="3742200" cy="1215281"/>
            <a:chOff x="0" y="0"/>
            <a:chExt cx="4989600" cy="162037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989576" cy="1620404"/>
            </a:xfrm>
            <a:custGeom>
              <a:avLst/>
              <a:gdLst/>
              <a:ahLst/>
              <a:cxnLst/>
              <a:rect r="r" b="b" t="t" l="l"/>
              <a:pathLst>
                <a:path h="1620404" w="4989576">
                  <a:moveTo>
                    <a:pt x="0" y="810203"/>
                  </a:moveTo>
                  <a:lnTo>
                    <a:pt x="432943" y="0"/>
                  </a:lnTo>
                  <a:lnTo>
                    <a:pt x="4556633" y="0"/>
                  </a:lnTo>
                  <a:lnTo>
                    <a:pt x="4989576" y="810203"/>
                  </a:lnTo>
                  <a:lnTo>
                    <a:pt x="4556633" y="1620404"/>
                  </a:lnTo>
                  <a:lnTo>
                    <a:pt x="432943" y="1620404"/>
                  </a:lnTo>
                  <a:close/>
                </a:path>
              </a:pathLst>
            </a:custGeom>
            <a:solidFill>
              <a:srgbClr val="FAB861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4989600" cy="165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 </a:t>
              </a:r>
              <a:r>
                <a:rPr lang="en-US" sz="5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LSTM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DAGxfJBdquA</dc:identifier>
  <dcterms:modified xsi:type="dcterms:W3CDTF">2011-08-01T06:04:30Z</dcterms:modified>
  <cp:revision>1</cp:revision>
  <dc:title>Copie de BeeProject– Copie.pptx</dc:title>
</cp:coreProperties>
</file>