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49cbc04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49cbc04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49cbc04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49cbc04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49cbc04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49cbc04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9cbc04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49cbc04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49cbc04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49cbc04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9cbc04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49cbc04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49cbc04f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49cbc04f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49cbc04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49cbc04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49cbc04f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49cbc04f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9cbc04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9cbc04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9cbc04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9cbc04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9cbc04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9cbc04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49cbc04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49cbc0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49cbc04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49cbc04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49cbc04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49cbc04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49cbc04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49cbc04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9cbc04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9cbc04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1000" y="64325"/>
            <a:ext cx="8520600" cy="2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500">
                <a:solidFill>
                  <a:srgbClr val="E06666"/>
                </a:solidFill>
                <a:highlight>
                  <a:schemeClr val="lt1"/>
                </a:highlight>
              </a:rPr>
              <a:t>ETAPE 1</a:t>
            </a:r>
            <a:r>
              <a:rPr b="1" lang="fr" sz="1500">
                <a:solidFill>
                  <a:srgbClr val="EA9999"/>
                </a:solidFill>
                <a:highlight>
                  <a:schemeClr val="lt1"/>
                </a:highlight>
              </a:rPr>
              <a:t> </a:t>
            </a:r>
            <a:endParaRPr b="1" sz="1300">
              <a:solidFill>
                <a:srgbClr val="EA9999"/>
              </a:solidFill>
              <a:highlight>
                <a:schemeClr val="lt1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200"/>
            <a:ext cx="8839199" cy="359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886625" y="24875"/>
            <a:ext cx="12207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10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200"/>
            <a:ext cx="9194002" cy="466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6263"/>
            <a:ext cx="9144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762125" y="59250"/>
            <a:ext cx="11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11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075"/>
            <a:ext cx="8839200" cy="45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751400" y="42875"/>
            <a:ext cx="11991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12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0050"/>
            <a:ext cx="8839200" cy="4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708550" y="0"/>
            <a:ext cx="1209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13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9350"/>
            <a:ext cx="8839200" cy="45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751425" y="48550"/>
            <a:ext cx="11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14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0776"/>
            <a:ext cx="8839200" cy="451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729975" y="0"/>
            <a:ext cx="11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15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0050"/>
            <a:ext cx="8839200" cy="4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1533300" y="53575"/>
            <a:ext cx="62034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Logo de </a:t>
            </a:r>
            <a:r>
              <a:rPr b="1" i="1" lang="fr">
                <a:solidFill>
                  <a:srgbClr val="EA9999"/>
                </a:solidFill>
              </a:rPr>
              <a:t>Smiley Flower</a:t>
            </a:r>
            <a:endParaRPr b="1" i="1">
              <a:solidFill>
                <a:srgbClr val="EA9999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513" y="705925"/>
            <a:ext cx="4266125" cy="4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1148850" y="0"/>
            <a:ext cx="684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Inverse du logo </a:t>
            </a:r>
            <a:r>
              <a:rPr i="1" lang="fr">
                <a:solidFill>
                  <a:srgbClr val="E06666"/>
                </a:solidFill>
              </a:rPr>
              <a:t>Smiley Flower</a:t>
            </a:r>
            <a:endParaRPr i="1">
              <a:solidFill>
                <a:srgbClr val="E06666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725" y="748900"/>
            <a:ext cx="4266000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1885950" y="412875"/>
            <a:ext cx="47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06666"/>
                </a:solidFill>
              </a:rPr>
              <a:t>Your comfort-zone is silky now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988" y="985575"/>
            <a:ext cx="5840025" cy="385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5725"/>
            <a:ext cx="85206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700">
                <a:solidFill>
                  <a:srgbClr val="E06666"/>
                </a:solidFill>
              </a:rPr>
              <a:t>ETAPE 2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325"/>
            <a:ext cx="8839200" cy="420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13500" y="64325"/>
            <a:ext cx="13170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700">
                <a:solidFill>
                  <a:srgbClr val="E06666"/>
                </a:solidFill>
              </a:rPr>
              <a:t>ETAPE 3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75" y="621500"/>
            <a:ext cx="8466523" cy="43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97825" y="53575"/>
            <a:ext cx="1552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E06666"/>
                </a:solidFill>
              </a:rPr>
              <a:t>ETAPE 4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0" y="728800"/>
            <a:ext cx="8986598" cy="4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063500" y="69975"/>
            <a:ext cx="101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E06666"/>
                </a:solidFill>
              </a:rPr>
              <a:t>Etape 5</a:t>
            </a:r>
            <a:endParaRPr b="1" sz="1800">
              <a:solidFill>
                <a:srgbClr val="E06666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2683"/>
            <a:ext cx="9144000" cy="429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822300" y="96450"/>
            <a:ext cx="14994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E06666"/>
                </a:solidFill>
              </a:rPr>
              <a:t>ETAPE 6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775"/>
            <a:ext cx="8839200" cy="44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026000" y="0"/>
            <a:ext cx="10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E06666"/>
                </a:solidFill>
              </a:rPr>
              <a:t>ETAPE 7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925"/>
            <a:ext cx="8839200" cy="45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115750" y="0"/>
            <a:ext cx="11028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700">
                <a:solidFill>
                  <a:srgbClr val="E06666"/>
                </a:solidFill>
              </a:rPr>
              <a:t>ETAPE 8</a:t>
            </a:r>
            <a:endParaRPr b="1" sz="1700">
              <a:solidFill>
                <a:srgbClr val="E06666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9350"/>
            <a:ext cx="8839200" cy="4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815700" y="0"/>
            <a:ext cx="11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235"/>
              <a:buFont typeface="Arial"/>
              <a:buNone/>
            </a:pPr>
            <a:r>
              <a:rPr b="1" lang="fr" sz="1700">
                <a:solidFill>
                  <a:srgbClr val="E06666"/>
                </a:solidFill>
              </a:rPr>
              <a:t>ETAPE 9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7200"/>
            <a:ext cx="8839200" cy="4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