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err="1" smtClean="0"/>
              <a:t>Personna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 smtClean="0"/>
              <a:t>Marketing digital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099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" y="581591"/>
            <a:ext cx="11013784" cy="51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" y="726718"/>
            <a:ext cx="11729059" cy="54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5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" y="778670"/>
            <a:ext cx="12172882" cy="56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4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2" y="824247"/>
            <a:ext cx="10851406" cy="50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2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7" y="919573"/>
            <a:ext cx="10923632" cy="50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0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909234"/>
            <a:ext cx="11168330" cy="51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2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" y="772732"/>
            <a:ext cx="12157900" cy="56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2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7" y="659218"/>
            <a:ext cx="11374392" cy="52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0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85" y="498351"/>
            <a:ext cx="11026663" cy="51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72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Salle Ion</Template>
  <TotalTime>85</TotalTime>
  <Words>3</Words>
  <Application>Microsoft Office PowerPoint</Application>
  <PresentationFormat>Grand écran</PresentationFormat>
  <Paragraphs>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Direction Ion</vt:lpstr>
      <vt:lpstr>Personna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Personna</dc:title>
  <dc:creator>Compte Microsoft</dc:creator>
  <cp:lastModifiedBy>Compte Microsoft</cp:lastModifiedBy>
  <cp:revision>3</cp:revision>
  <dcterms:created xsi:type="dcterms:W3CDTF">2022-12-05T22:43:27Z</dcterms:created>
  <dcterms:modified xsi:type="dcterms:W3CDTF">2022-12-06T11:51:35Z</dcterms:modified>
</cp:coreProperties>
</file>