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47"/>
    <p:restoredTop sz="94658"/>
  </p:normalViewPr>
  <p:slideViewPr>
    <p:cSldViewPr snapToGrid="0">
      <p:cViewPr varScale="1">
        <p:scale>
          <a:sx n="104" d="100"/>
          <a:sy n="104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48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299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5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57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4/27/25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84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4/27/25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23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4/27/25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98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4/27/25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97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4/27/25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40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4/27/25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75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34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10135D4-D3A1-4556-B91B-4A12069D4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FBF4C330-2093-19BA-564E-0B440DD6CE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391" r="9091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9CCD9CD-49AE-3D3E-923B-81ECD3FB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2015" y="-752015"/>
            <a:ext cx="6858000" cy="836203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5000">
                <a:srgbClr val="000000">
                  <a:alpha val="50000"/>
                </a:srgbClr>
              </a:gs>
              <a:gs pos="10000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A1EB1D-EF9D-C314-9D4E-3AC33DACD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918" y="3429000"/>
            <a:ext cx="4506064" cy="1888742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Benson Muchemi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DFB588-894F-3FAF-D8A8-1192033FB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916" y="5428229"/>
            <a:ext cx="4506066" cy="899643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Finance Tracker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3617691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B3F076-8262-D76E-9DAD-967BB5158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ADCD06DE-A5D7-8B67-6C70-A82BB5C6E0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9CCD9CD-49AE-3D3E-923B-81ECD3FB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2015" y="-752015"/>
            <a:ext cx="6858000" cy="836203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49000">
                <a:srgbClr val="000000">
                  <a:alpha val="47000"/>
                </a:srgbClr>
              </a:gs>
              <a:gs pos="10000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E01017-6CE1-B767-D4C5-9560DF010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3618" y="1878366"/>
            <a:ext cx="4671319" cy="188580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What is Finance Tracker Web application?</a:t>
            </a:r>
          </a:p>
        </p:txBody>
      </p:sp>
    </p:spTree>
    <p:extLst>
      <p:ext uri="{BB962C8B-B14F-4D97-AF65-F5344CB8AC3E}">
        <p14:creationId xmlns:p14="http://schemas.microsoft.com/office/powerpoint/2010/main" val="3773329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C70625-458A-D321-74D6-9062D25365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B3B5D7CA-6E9B-4150-D425-E01FEA194A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96" t="23391" r="659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6A10D8F-D463-70E5-239B-17AD65E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456738-AEE4-8988-9BD6-09DE16EB2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506" y="603315"/>
            <a:ext cx="5649211" cy="3685731"/>
          </a:xfrm>
        </p:spPr>
        <p:txBody>
          <a:bodyPr anchor="t">
            <a:normAutofit/>
          </a:bodyPr>
          <a:lstStyle/>
          <a:p>
            <a:pPr algn="l"/>
            <a:r>
              <a:rPr lang="en-US" sz="6100" dirty="0"/>
              <a:t>Who is it used for?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1D142F-E1EE-503B-185B-158DE9AB43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507" y="4437176"/>
            <a:ext cx="4007587" cy="1290807"/>
          </a:xfrm>
        </p:spPr>
        <p:txBody>
          <a:bodyPr anchor="ctr">
            <a:normAutofit/>
          </a:bodyPr>
          <a:lstStyle/>
          <a:p>
            <a:pPr algn="l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29434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0D1915-C335-B511-8A0D-612DBA2E4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2936206-039B-30C3-5287-58EF3D805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2373DB57-F15C-6F77-6AE2-C71C3F5730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96" t="23391" r="659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547C135-5B4D-B6B2-345F-0DBA88023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6E4BEE-9AF3-896B-A720-938F2879D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506" y="603315"/>
            <a:ext cx="9790367" cy="4051812"/>
          </a:xfrm>
        </p:spPr>
        <p:txBody>
          <a:bodyPr anchor="t">
            <a:normAutofit/>
          </a:bodyPr>
          <a:lstStyle/>
          <a:p>
            <a:pPr algn="l"/>
            <a:r>
              <a:rPr lang="en-US" sz="6100" dirty="0"/>
              <a:t>What are some features that the application has?</a:t>
            </a:r>
          </a:p>
        </p:txBody>
      </p:sp>
    </p:spTree>
    <p:extLst>
      <p:ext uri="{BB962C8B-B14F-4D97-AF65-F5344CB8AC3E}">
        <p14:creationId xmlns:p14="http://schemas.microsoft.com/office/powerpoint/2010/main" val="848585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1904</TotalTime>
  <Words>28</Words>
  <Application>Microsoft Macintosh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Neue Haas Grotesk Text Pro</vt:lpstr>
      <vt:lpstr>VanillaVTI</vt:lpstr>
      <vt:lpstr>Benson Muchemi</vt:lpstr>
      <vt:lpstr>What is Finance Tracker Web application?</vt:lpstr>
      <vt:lpstr>Who is it used for?</vt:lpstr>
      <vt:lpstr>What are some features that the application has?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Benson Muchemi</dc:creator>
  <cp:lastModifiedBy>Benson Muchemi</cp:lastModifiedBy>
  <cp:revision>2</cp:revision>
  <dcterms:created xsi:type="dcterms:W3CDTF">2025-04-27T19:32:50Z</dcterms:created>
  <dcterms:modified xsi:type="dcterms:W3CDTF">2025-04-29T03:17:08Z</dcterms:modified>
</cp:coreProperties>
</file>