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80"/>
    <p:restoredTop sz="94690"/>
  </p:normalViewPr>
  <p:slideViewPr>
    <p:cSldViewPr snapToGrid="0">
      <p:cViewPr varScale="1">
        <p:scale>
          <a:sx n="151" d="100"/>
          <a:sy n="15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9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5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5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4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2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9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4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7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FBF4C330-2093-19BA-564E-0B440DD6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1EB1D-EF9D-C314-9D4E-3AC33DACD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Benson Muchemi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FB588-894F-3FAF-D8A8-1192033FB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Finance Tracker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617691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1C533-4F4E-60E7-90AB-355DB84F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684E106-7DA2-E8A5-82F3-2BF2FEA4B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8E8C7B3-2E18-E8DF-11C1-3D9E14D215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CA83753-8728-D7A8-1E98-056F70AFF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B56AF-064B-5CE4-E524-8010C33C7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52" y="465667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Roadmap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69F88-83B9-CFFA-A9BE-2CC4E7968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652" y="2979177"/>
            <a:ext cx="4506066" cy="301522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is Finance Tracker Web Application?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Who is it used for?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are some features that the application has?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Overview of the Application/code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158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B3F076-8262-D76E-9DAD-967BB5158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ADCD06DE-A5D7-8B67-6C70-A82BB5C6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01017-6CE1-B767-D4C5-9560DF010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618" y="1878366"/>
            <a:ext cx="4671319" cy="18858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Finance Tracker Web application?</a:t>
            </a:r>
          </a:p>
        </p:txBody>
      </p:sp>
    </p:spTree>
    <p:extLst>
      <p:ext uri="{BB962C8B-B14F-4D97-AF65-F5344CB8AC3E}">
        <p14:creationId xmlns:p14="http://schemas.microsoft.com/office/powerpoint/2010/main" val="3773329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0625-458A-D321-74D6-9062D2536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B3B5D7CA-6E9B-4150-D425-E01FEA1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6" t="23391" r="65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56738-AEE4-8988-9BD6-09DE16EB2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6100" dirty="0"/>
              <a:t>Who is it used for?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1D142F-E1EE-503B-185B-158DE9AB4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29434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0D1915-C335-B511-8A0D-612DBA2E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2936206-039B-30C3-5287-58EF3D805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2373DB57-F15C-6F77-6AE2-C71C3F5730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6" t="23391" r="659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547C135-5B4D-B6B2-345F-0DBA8802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E4BEE-9AF3-896B-A720-938F2879D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9790367" cy="4051812"/>
          </a:xfrm>
        </p:spPr>
        <p:txBody>
          <a:bodyPr anchor="t">
            <a:normAutofit/>
          </a:bodyPr>
          <a:lstStyle/>
          <a:p>
            <a:pPr algn="l"/>
            <a:r>
              <a:rPr lang="en-US" sz="6100" dirty="0"/>
              <a:t>What are some features that the application has?</a:t>
            </a:r>
          </a:p>
        </p:txBody>
      </p:sp>
    </p:spTree>
    <p:extLst>
      <p:ext uri="{BB962C8B-B14F-4D97-AF65-F5344CB8AC3E}">
        <p14:creationId xmlns:p14="http://schemas.microsoft.com/office/powerpoint/2010/main" val="8485850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57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Neue Haas Grotesk Text Pro</vt:lpstr>
      <vt:lpstr>VanillaVTI</vt:lpstr>
      <vt:lpstr>Benson Muchemi</vt:lpstr>
      <vt:lpstr>Roadmap</vt:lpstr>
      <vt:lpstr>What is Finance Tracker Web application?</vt:lpstr>
      <vt:lpstr>Who is it used for?</vt:lpstr>
      <vt:lpstr>What are some features that the application has?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Benson Muchemi</dc:creator>
  <cp:lastModifiedBy>Benson Muchemi</cp:lastModifiedBy>
  <cp:revision>3</cp:revision>
  <dcterms:created xsi:type="dcterms:W3CDTF">2025-04-27T19:32:50Z</dcterms:created>
  <dcterms:modified xsi:type="dcterms:W3CDTF">2025-05-08T03:39:08Z</dcterms:modified>
</cp:coreProperties>
</file>