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5b46665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5b46665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5b4666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5b4666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5b46665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5b46665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5b46665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5b46665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5b46665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5b46665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5b46665b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5b46665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5b46665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5b46665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5b46665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5b46665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5b46665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5b46665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5b46665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5b46665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5b4666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5b4666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5b46665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5b46665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5b46665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5b46665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5b4666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55b4666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5b4666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5b4666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5b46665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5b46665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5b46665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55b46665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5b4666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5b4666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5b4666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5b4666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5b46665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5b46665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5b46665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5b46665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 Cases &amp; Vaccinations in India and Italy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Tom Stockton, Ben Mullally, Alex Williams and Henry  Horton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1022475"/>
            <a:ext cx="6399428" cy="412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643700" y="1650200"/>
            <a:ext cx="214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MAE =  20,857,926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RMSE = 49,072,082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future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300" y="970975"/>
            <a:ext cx="6479399" cy="417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Italy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" y="1080375"/>
            <a:ext cx="5085525" cy="31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25" y="445027"/>
            <a:ext cx="3884550" cy="440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Total Cases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070725"/>
            <a:ext cx="3150200" cy="39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856550" y="1225650"/>
            <a:ext cx="5086500" cy="360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ACF of original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Very slight decrease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Need to take logs stabilise the variance in the time series.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Then we difference due to the decreasing ACF.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After taking the log of the data and differencing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543500" y="4152425"/>
            <a:ext cx="4500600" cy="73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Small peak at 14 on the ACF graph and a large </a:t>
            </a:r>
            <a:r>
              <a:rPr lang="en-GB">
                <a:solidFill>
                  <a:schemeClr val="dk1"/>
                </a:solidFill>
              </a:rPr>
              <a:t>peak</a:t>
            </a:r>
            <a:r>
              <a:rPr lang="en-GB">
                <a:solidFill>
                  <a:schemeClr val="dk1"/>
                </a:solidFill>
              </a:rPr>
              <a:t> at 13. As the AR(13) is a less complex model we choose this.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" y="1381068"/>
            <a:ext cx="4077001" cy="251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00" y="1381087"/>
            <a:ext cx="4077001" cy="251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159300" y="3923825"/>
            <a:ext cx="41253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ADF Values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Log of Total Vaccines - </a:t>
            </a:r>
            <a:r>
              <a:rPr lang="en-GB">
                <a:solidFill>
                  <a:schemeClr val="dk2"/>
                </a:solidFill>
              </a:rPr>
              <a:t>0.2315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Differenced Log of Total Vaccines- </a:t>
            </a:r>
            <a:r>
              <a:rPr lang="en-GB">
                <a:solidFill>
                  <a:schemeClr val="dk2"/>
                </a:solidFill>
              </a:rPr>
              <a:t>0.08176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Double Differenced Log of Total Cases - &lt;0.01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Model choice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9975" y="1257575"/>
            <a:ext cx="2885100" cy="375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Key points: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00">
                <a:solidFill>
                  <a:schemeClr val="dk1"/>
                </a:solidFill>
              </a:rPr>
              <a:t>AR(13) model 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00">
                <a:solidFill>
                  <a:schemeClr val="dk1"/>
                </a:solidFill>
              </a:rPr>
              <a:t>Residuals have mean very close to 0.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00">
                <a:solidFill>
                  <a:schemeClr val="dk1"/>
                </a:solidFill>
              </a:rPr>
              <a:t>ACFs are very low.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400">
                <a:solidFill>
                  <a:schemeClr val="dk1"/>
                </a:solidFill>
              </a:rPr>
              <a:t>High Ljung-Box p values.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This indicates that this is i.i.d white noise with no trends remaining. So the model is suitable.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(Spike at the start indicates possible truncation.)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2974925" y="1017725"/>
            <a:ext cx="6169075" cy="39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Prediction performance of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396375"/>
            <a:ext cx="23613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MAE = 1598455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RMSE = 2630132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spike due to the Omicron variant led to an explosion of cases making the model make quite inaccurate predictions.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25" y="1152473"/>
            <a:ext cx="6333746" cy="3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</a:t>
            </a:r>
            <a:r>
              <a:rPr lang="en-GB"/>
              <a:t>next</a:t>
            </a:r>
            <a:r>
              <a:rPr lang="en-GB"/>
              <a:t> 100 days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30" y="1048400"/>
            <a:ext cx="669314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Total Vaccinations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998275" y="1152475"/>
            <a:ext cx="48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ACF of original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slight decrease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take logs stabilise the variance in the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difference due to the decreasing ACF.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083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taking the log of the data and differencing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1239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900" y="1152467"/>
            <a:ext cx="3012400" cy="341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57375"/>
            <a:ext cx="85206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Italy was first European country to lockdown- see how it reacted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India had lots of headlines about how bad the virus was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Focused on total cases and total vaccinations as they both never decrease (likely to be easier to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series analysis is important to predict the future impacts of COVID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choice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0" y="1017725"/>
            <a:ext cx="3773825" cy="385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4148950" y="1074900"/>
            <a:ext cx="479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points: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AR(3) model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Residuals have mean very close to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ACFs are </a:t>
            </a:r>
            <a:r>
              <a:rPr lang="en-GB"/>
              <a:t>almost</a:t>
            </a:r>
            <a:r>
              <a:rPr lang="en-GB"/>
              <a:t> non </a:t>
            </a:r>
            <a:r>
              <a:rPr lang="en-GB"/>
              <a:t>existent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 Ljung-Box p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residuals are white noise and the model looks like it could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and Forecasting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" y="1017725"/>
            <a:ext cx="3292300" cy="37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925" y="1152475"/>
            <a:ext cx="301238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3415600" y="1396400"/>
            <a:ext cx="149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MAE = 879,527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RMSE = 1,033,318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554550" y="1980000"/>
            <a:ext cx="20349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Pic of total cases graph and vaccinations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" y="376575"/>
            <a:ext cx="4569450" cy="37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7" y="376575"/>
            <a:ext cx="4339525" cy="35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76250" y="3715700"/>
            <a:ext cx="413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ADF Values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Differenced Log of Total Cases - 0.1557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Double Differenced Log of Total Cases - &lt;0.01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813" y="2470425"/>
            <a:ext cx="3278800" cy="26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7434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950" y="0"/>
            <a:ext cx="315453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50" y="0"/>
            <a:ext cx="77673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918275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Mean Absolute Error - </a:t>
            </a:r>
            <a:r>
              <a:rPr lang="en-GB"/>
              <a:t>529,750.6</a:t>
            </a:r>
            <a:r>
              <a:rPr lang="en-GB"/>
              <a:t>		Root Mean Squared Error - 593,029.2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19055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5025"/>
            <a:ext cx="4260300" cy="347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India Total Vaccines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" y="1152475"/>
            <a:ext cx="4463901" cy="287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375" y="1152475"/>
            <a:ext cx="4683900" cy="30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39350" y="4096800"/>
            <a:ext cx="482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ADF Values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Log of Total Vaccines - 0.9767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Differenced Log of Total Vaccines- 0.2464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Double Differenced Log of Total Vaccines- &lt;0.01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Differencing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1575" cy="339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950" y="2571750"/>
            <a:ext cx="3795050" cy="244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9950" y="153325"/>
            <a:ext cx="3795050" cy="244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25" y="198125"/>
            <a:ext cx="7679550" cy="4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