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B549-6124-46A1-90BA-4D0D8A683E2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03F56-CBC2-44A0-A1DC-C05A7C8877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Slide NHSEI Name">
            <a:extLst>
              <a:ext uri="{FF2B5EF4-FFF2-40B4-BE49-F238E27FC236}">
                <a16:creationId xmlns:a16="http://schemas.microsoft.com/office/drawing/2014/main" id="{03105796-13FE-4061-A593-617824FD2FCC}"/>
              </a:ext>
            </a:extLst>
          </p:cNvPr>
          <p:cNvSpPr txBox="1"/>
          <p:nvPr userDrawn="1"/>
        </p:nvSpPr>
        <p:spPr>
          <a:xfrm>
            <a:off x="4099560" y="5714168"/>
            <a:ext cx="3992880" cy="40640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part of the ABC</a:t>
            </a:r>
            <a:endParaRPr lang="en-GB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Slide Author">
            <a:extLst>
              <a:ext uri="{FF2B5EF4-FFF2-40B4-BE49-F238E27FC236}">
                <a16:creationId xmlns:a16="http://schemas.microsoft.com/office/drawing/2014/main" id="{7B002CAD-AA31-486E-B2CA-F9819033D5E7}"/>
              </a:ext>
            </a:extLst>
          </p:cNvPr>
          <p:cNvSpPr txBox="1">
            <a:spLocks/>
          </p:cNvSpPr>
          <p:nvPr userDrawn="1"/>
        </p:nvSpPr>
        <p:spPr>
          <a:xfrm>
            <a:off x="540000" y="5186921"/>
            <a:ext cx="10123200" cy="47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rgbClr val="005EB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</a:rPr>
              <a:t>Prepared by: The best team ever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345E7-34A0-4C52-B13D-4A67A7FC091D}"/>
              </a:ext>
            </a:extLst>
          </p:cNvPr>
          <p:cNvSpPr/>
          <p:nvPr userDrawn="1"/>
        </p:nvSpPr>
        <p:spPr>
          <a:xfrm>
            <a:off x="10537200" y="367200"/>
            <a:ext cx="1308943" cy="52861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575C35-C14B-40F7-8FEE-BDBCDE0B13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01906"/>
            <a:ext cx="12192000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3EF8B1-1210-4DF9-B0F9-22E937C64BB5}"/>
              </a:ext>
            </a:extLst>
          </p:cNvPr>
          <p:cNvSpPr/>
          <p:nvPr userDrawn="1"/>
        </p:nvSpPr>
        <p:spPr>
          <a:xfrm>
            <a:off x="10537200" y="367200"/>
            <a:ext cx="1308943" cy="52861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156259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9A7FC-0759-4ADD-B9C4-26F0D7D1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9323E-A6AA-4D7E-AD60-8F13AD1AD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86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5EB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5EB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2624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MURCH, Ben (NHS ENGLAND &amp; NHS IMPROVEMENT - X24)</dc:creator>
  <cp:lastModifiedBy>Ben Murch</cp:lastModifiedBy>
  <cp:revision>30</cp:revision>
  <dcterms:created xsi:type="dcterms:W3CDTF">2022-01-20T14:44:15Z</dcterms:created>
  <dcterms:modified xsi:type="dcterms:W3CDTF">2022-03-31T10:31:40Z</dcterms:modified>
</cp:coreProperties>
</file>