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B549-6124-46A1-90BA-4D0D8A683E27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03F56-CBC2-44A0-A1DC-C05A7C887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Slide NHSEI Name">
            <a:extLst>
              <a:ext uri="{FF2B5EF4-FFF2-40B4-BE49-F238E27FC236}">
                <a16:creationId xmlns:a16="http://schemas.microsoft.com/office/drawing/2014/main" id="{03105796-13FE-4061-A593-617824FD2FCC}"/>
              </a:ext>
            </a:extLst>
          </p:cNvPr>
          <p:cNvSpPr txBox="1"/>
          <p:nvPr userDrawn="1"/>
        </p:nvSpPr>
        <p:spPr>
          <a:xfrm>
            <a:off x="4099560" y="5714168"/>
            <a:ext cx="3992880" cy="4064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part of the ABC</a:t>
            </a:r>
            <a:endParaRPr lang="en-GB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Slide Author">
            <a:extLst>
              <a:ext uri="{FF2B5EF4-FFF2-40B4-BE49-F238E27FC236}">
                <a16:creationId xmlns:a16="http://schemas.microsoft.com/office/drawing/2014/main" id="{7B002CAD-AA31-486E-B2CA-F9819033D5E7}"/>
              </a:ext>
            </a:extLst>
          </p:cNvPr>
          <p:cNvSpPr txBox="1">
            <a:spLocks/>
          </p:cNvSpPr>
          <p:nvPr userDrawn="1"/>
        </p:nvSpPr>
        <p:spPr>
          <a:xfrm>
            <a:off x="540000" y="5186921"/>
            <a:ext cx="10123200" cy="47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rgbClr val="005EB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Prepared by: The best team ever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345E7-34A0-4C52-B13D-4A67A7FC091D}"/>
              </a:ext>
            </a:extLst>
          </p:cNvPr>
          <p:cNvSpPr/>
          <p:nvPr userDrawn="1"/>
        </p:nvSpPr>
        <p:spPr>
          <a:xfrm>
            <a:off x="10537200" y="367200"/>
            <a:ext cx="1308943" cy="52861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575C35-C14B-40F7-8FEE-BDBCDE0B13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01906"/>
            <a:ext cx="12192000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0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3EF8B1-1210-4DF9-B0F9-22E937C64BB5}"/>
              </a:ext>
            </a:extLst>
          </p:cNvPr>
          <p:cNvSpPr/>
          <p:nvPr userDrawn="1"/>
        </p:nvSpPr>
        <p:spPr>
          <a:xfrm>
            <a:off x="10537200" y="367200"/>
            <a:ext cx="1308943" cy="52861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156259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9A7FC-0759-4ADD-B9C4-26F0D7D1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9323E-A6AA-4D7E-AD60-8F13AD1A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5EB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5EB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0c76707973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80cfef7c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>
            <a:off x="539999" y="2519995"/>
            <a:ext cx="7199986" cy="53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4000" i="0" b="1" u="none">
                <a:solidFill>
                  <a:srgbClr val="005EB8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Dummy Data Report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539999" y="3599993"/>
            <a:ext cx="10079980" cy="53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5EB8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 report that we've made for some purpose (all of this data etc. is artificial)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>
            <a:off x="539999" y="4319991"/>
            <a:ext cx="10079980" cy="53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5EB8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The date this report was produced was: 27/07/2022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>
            <a:off x="359999" y="431999"/>
            <a:ext cx="10079980" cy="53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005EB8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Fascinating content on Slide 2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59999" y="1151998"/>
          <a:ext cx="10799978" cy="2743200"/>
        </p:xfrm>
        <a:graphic>
          <a:graphicData uri="http://schemas.openxmlformats.org/drawingml/2006/table">
            <a:tbl>
              <a:tblPr/>
              <a:tblGrid>
                <a:gridCol w="2700000"/>
                <a:gridCol w="1620000"/>
                <a:gridCol w="1620000"/>
                <a:gridCol w="1620000"/>
                <a:gridCol w="1620000"/>
                <a:gridCol w="1620000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AfC Pay Band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Males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Females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BAME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B8CCE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>
            <a:off x="251999" y="899998"/>
            <a:ext cx="10079980" cy="35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Table 1: Dummy demographic data by dummy payband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359999" y="3671993"/>
            <a:ext cx="10799978" cy="2879994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/>
          </p:nvPr>
        </p:nvSpPr>
        <p:spPr>
          <a:xfrm>
            <a:off x="251999" y="6551987"/>
            <a:ext cx="10079980" cy="35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Plot 1: Dummy scores by dummy payband and ethnicity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>
            <a:off x="359999" y="431999"/>
            <a:ext cx="10079980" cy="53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005EB8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Horrifying content on Slide 3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59999" y="1367997"/>
          <a:ext cx="10799978" cy="2743200"/>
        </p:xfrm>
        <a:graphic>
          <a:graphicData uri="http://schemas.openxmlformats.org/drawingml/2006/table">
            <a:tbl>
              <a:tblPr/>
              <a:tblGrid>
                <a:gridCol w="2520000"/>
                <a:gridCol w="1080000"/>
                <a:gridCol w="1800000"/>
                <a:gridCol w="1800000"/>
                <a:gridCol w="1800000"/>
                <a:gridCol w="1800000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AfC Pay Band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Score 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Score 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Flag 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Head Count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BAME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115.5092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5.272727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0.07575758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115.4084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4.818182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0.06060606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BAME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105.1767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5.045455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0.04545455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115.4391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4.829545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0.06818182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BAME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105.2388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5.863636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0.04545455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115.4251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4.898396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0.06417112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BAME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115.5705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5.051948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0.04545455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115.4334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5.056818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0.05000000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BAME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115.3501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4.693182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0.02272727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115.5235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4.961039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0.03679654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462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BAME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105.4863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5.181818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0.06060606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8d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115.5560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4.772727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0.03409091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6FC03">
                        <a:alpha val="100000"/>
                      </a:srgb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Band 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115.4631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4.886364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0.04545455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  <a:buNone/>
                      </a:pPr>
                      <a:r>
                        <a:rPr sz="1200">
                          <a:solidFill>
                            <a:srgbClr val="03FCD7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176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C03F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>
            <a:off x="251999" y="899998"/>
            <a:ext cx="10079980" cy="35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Table 2: Dummy scores. I'd change the style (including column widths) here if I were you (you need to look at 'table2_powerpoint' in the script 'format_tables-powerpoint.R')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>
            <a:off x="359999" y="431999"/>
            <a:ext cx="10079980" cy="53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005EB8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Boring content on Slide 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>
            <a:off x="359999" y="1799996"/>
            <a:ext cx="10079980" cy="539998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Some text which rambles on and on and on, who knows when it will ever stop, is there anything interesting being said here? I don't think so,  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blah, blah, blah, </a:t>
            </a: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>
            <a:off x="359999" y="431999"/>
            <a:ext cx="10079980" cy="53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005EB8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Jazzy plot on Slide 5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359999" y="1259997"/>
            <a:ext cx="7919984" cy="503999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>
            <a:off x="251999" y="6263987"/>
            <a:ext cx="10079980" cy="359999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Plot 2: Mean dummy scores by team time series. Each grey line is a team. Teams B and H highlighted.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/>
          </p:nvPr>
        </p:nvSpPr>
        <p:spPr>
          <a:xfrm>
            <a:off x="8639983" y="1259997"/>
            <a:ext cx="2879994" cy="503999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This box is just a placeholder for now - but it's where somebody is going to type in their great insights about this plot before circulating the slide deck.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Master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MURCH, Ben (NHS ENGLAND &amp; NHS IMPROVEMENT - X24)</dc:creator>
  <cp:lastModifiedBy/>
  <cp:revision>30</cp:revision>
  <dcterms:created xsi:type="dcterms:W3CDTF">2022-01-20T14:44:15Z</dcterms:created>
  <dcterms:modified xsi:type="dcterms:W3CDTF">2022-07-27T11:34:07Z</dcterms:modified>
</cp:coreProperties>
</file>