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0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11560" y="0"/>
            <a:ext cx="7772400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City Walk App</a:t>
            </a:r>
          </a:p>
        </p:txBody>
      </p:sp>
      <p:sp>
        <p:nvSpPr>
          <p:cNvPr id="5" name="Tekstboks 4"/>
          <p:cNvSpPr txBox="1"/>
          <p:nvPr/>
        </p:nvSpPr>
        <p:spPr>
          <a:xfrm>
            <a:off x="0" y="90872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 smtClean="0">
                <a:solidFill>
                  <a:schemeClr val="bg1"/>
                </a:solidFill>
              </a:rPr>
              <a:t>Problem: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kstboks 5"/>
          <p:cNvSpPr txBox="1"/>
          <p:nvPr/>
        </p:nvSpPr>
        <p:spPr>
          <a:xfrm>
            <a:off x="0" y="2636912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 smtClean="0">
                <a:solidFill>
                  <a:schemeClr val="bg1"/>
                </a:solidFill>
              </a:rPr>
              <a:t>Approach: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0" y="3284984"/>
            <a:ext cx="6264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" sz="1800" dirty="0" smtClean="0">
                <a:solidFill>
                  <a:srgbClr val="FFFFFF"/>
                </a:solidFill>
              </a:rPr>
              <a:t> Our </a:t>
            </a:r>
            <a:r>
              <a:rPr lang="en" sz="1800" dirty="0" smtClean="0">
                <a:solidFill>
                  <a:srgbClr val="FFFFFF"/>
                </a:solidFill>
              </a:rPr>
              <a:t>app will support the creation and viewing of a city walk through an intuitive interface using Google Maps</a:t>
            </a:r>
            <a:r>
              <a:rPr lang="en" sz="1800" dirty="0" smtClean="0">
                <a:solidFill>
                  <a:srgbClr val="FFFFFF"/>
                </a:solidFill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en" sz="1800" dirty="0" smtClean="0">
              <a:solidFill>
                <a:srgbClr val="FFFF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" sz="1800" dirty="0" smtClean="0">
                <a:solidFill>
                  <a:srgbClr val="FFFFFF"/>
                </a:solidFill>
              </a:rPr>
              <a:t> </a:t>
            </a:r>
            <a:r>
              <a:rPr lang="en" sz="1800" dirty="0" smtClean="0">
                <a:solidFill>
                  <a:srgbClr val="FFFFFF"/>
                </a:solidFill>
              </a:rPr>
              <a:t>Our app will offer the possibility to add/record a city walk.</a:t>
            </a:r>
          </a:p>
          <a:p>
            <a:pPr lvl="0">
              <a:buFont typeface="Arial" pitchFamily="34" charset="0"/>
              <a:buChar char="•"/>
            </a:pPr>
            <a:endParaRPr lang="en" sz="1800" dirty="0" smtClean="0">
              <a:solidFill>
                <a:srgbClr val="FFFF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" sz="1800" dirty="0" smtClean="0">
                <a:solidFill>
                  <a:srgbClr val="FFFFFF"/>
                </a:solidFill>
              </a:rPr>
              <a:t> To a specific walk it will be possible to add user created notes or POI’s found from different API’s (Flickr, Wikipedia, Foursquare).</a:t>
            </a:r>
          </a:p>
          <a:p>
            <a:pPr lvl="0">
              <a:buFont typeface="Arial" pitchFamily="34" charset="0"/>
              <a:buChar char="•"/>
            </a:pPr>
            <a:endParaRPr lang="en" sz="1800" dirty="0" smtClean="0">
              <a:solidFill>
                <a:srgbClr val="FFFF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" sz="1800" dirty="0" smtClean="0">
                <a:solidFill>
                  <a:srgbClr val="FFFFFF"/>
                </a:solidFill>
              </a:rPr>
              <a:t> Our focus will be on the viewing of a city walk</a:t>
            </a:r>
          </a:p>
        </p:txBody>
      </p:sp>
      <p:sp>
        <p:nvSpPr>
          <p:cNvPr id="8" name="Tekstboks 7"/>
          <p:cNvSpPr txBox="1"/>
          <p:nvPr/>
        </p:nvSpPr>
        <p:spPr>
          <a:xfrm>
            <a:off x="0" y="1484784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FFFFFF"/>
                </a:solidFill>
              </a:rPr>
              <a:t> Finding </a:t>
            </a:r>
            <a:r>
              <a:rPr lang="en-US" sz="1800" dirty="0" smtClean="0">
                <a:solidFill>
                  <a:srgbClr val="FFFFFF"/>
                </a:solidFill>
              </a:rPr>
              <a:t>interesting walks in your </a:t>
            </a:r>
            <a:r>
              <a:rPr lang="en-US" sz="1800" dirty="0" smtClean="0">
                <a:solidFill>
                  <a:srgbClr val="FFFFFF"/>
                </a:solidFill>
              </a:rPr>
              <a:t>city.</a:t>
            </a:r>
          </a:p>
          <a:p>
            <a:pPr lvl="0">
              <a:buFont typeface="Arial" pitchFamily="34" charset="0"/>
              <a:buChar char="•"/>
            </a:pPr>
            <a:endParaRPr lang="da-DK" sz="1800" dirty="0" smtClean="0">
              <a:solidFill>
                <a:srgbClr val="FFFF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da-DK" sz="1800" dirty="0" smtClean="0">
                <a:solidFill>
                  <a:srgbClr val="FFFFFF"/>
                </a:solidFill>
              </a:rPr>
              <a:t> </a:t>
            </a:r>
            <a:r>
              <a:rPr lang="da-DK" sz="1800" dirty="0" err="1" smtClean="0">
                <a:solidFill>
                  <a:srgbClr val="FFFFFF"/>
                </a:solidFill>
              </a:rPr>
              <a:t>Sharing</a:t>
            </a:r>
            <a:r>
              <a:rPr lang="da-DK" sz="1800" dirty="0" smtClean="0">
                <a:solidFill>
                  <a:srgbClr val="FFFFFF"/>
                </a:solidFill>
              </a:rPr>
              <a:t> </a:t>
            </a:r>
            <a:r>
              <a:rPr lang="da-DK" sz="1800" dirty="0" err="1" smtClean="0">
                <a:solidFill>
                  <a:srgbClr val="FFFFFF"/>
                </a:solidFill>
              </a:rPr>
              <a:t>expertise</a:t>
            </a:r>
            <a:r>
              <a:rPr lang="da-DK" sz="1800" dirty="0" smtClean="0">
                <a:solidFill>
                  <a:srgbClr val="FFFFFF"/>
                </a:solidFill>
              </a:rPr>
              <a:t> </a:t>
            </a:r>
            <a:r>
              <a:rPr lang="da-DK" sz="1800" dirty="0" err="1" smtClean="0">
                <a:solidFill>
                  <a:srgbClr val="FFFFFF"/>
                </a:solidFill>
              </a:rPr>
              <a:t>or</a:t>
            </a:r>
            <a:r>
              <a:rPr lang="da-DK" sz="1800" dirty="0" smtClean="0">
                <a:solidFill>
                  <a:srgbClr val="FFFFFF"/>
                </a:solidFill>
              </a:rPr>
              <a:t> </a:t>
            </a:r>
            <a:r>
              <a:rPr lang="da-DK" sz="1800" dirty="0" err="1" smtClean="0">
                <a:solidFill>
                  <a:srgbClr val="FFFFFF"/>
                </a:solidFill>
              </a:rPr>
              <a:t>experience</a:t>
            </a:r>
            <a:r>
              <a:rPr lang="da-DK" sz="1800" dirty="0" smtClean="0">
                <a:solidFill>
                  <a:srgbClr val="FFFFFF"/>
                </a:solidFill>
              </a:rPr>
              <a:t> of a city.</a:t>
            </a:r>
            <a:endParaRPr lang="en" sz="1800" dirty="0" smtClean="0">
              <a:solidFill>
                <a:srgbClr val="FFFFFF"/>
              </a:solidFill>
            </a:endParaRPr>
          </a:p>
        </p:txBody>
      </p:sp>
      <p:pic>
        <p:nvPicPr>
          <p:cNvPr id="1027" name="Picture 3" descr="C:\Users\Benjamin\Dropbox\Mobile Prototype\Final assignment\screensho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4208" y="1340768"/>
            <a:ext cx="2483768" cy="482591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97</Words>
  <Application>Microsoft Office PowerPoint</Application>
  <PresentationFormat>Skærmshow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/>
      <vt:lpstr>City Walk App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Walk App</dc:title>
  <cp:lastModifiedBy>Benjamin</cp:lastModifiedBy>
  <cp:revision>15</cp:revision>
  <dcterms:modified xsi:type="dcterms:W3CDTF">2013-04-01T14:42:03Z</dcterms:modified>
</cp:coreProperties>
</file>