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5" r:id="rId5"/>
    <p:sldId id="266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6934E-BFC1-4ECC-A74D-F04097BB4A86}" v="74" dt="2020-03-14T01:09:28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ín Naranjo" userId="c9b8b6607cba65b8" providerId="LiveId" clId="{2046934E-BFC1-4ECC-A74D-F04097BB4A86}"/>
    <pc:docChg chg="undo redo custSel mod addSld delSld modSld">
      <pc:chgData name="Benjamín Naranjo" userId="c9b8b6607cba65b8" providerId="LiveId" clId="{2046934E-BFC1-4ECC-A74D-F04097BB4A86}" dt="2020-03-14T01:09:50.997" v="1032" actId="1076"/>
      <pc:docMkLst>
        <pc:docMk/>
      </pc:docMkLst>
      <pc:sldChg chg="addSp delSp modSp mod">
        <pc:chgData name="Benjamín Naranjo" userId="c9b8b6607cba65b8" providerId="LiveId" clId="{2046934E-BFC1-4ECC-A74D-F04097BB4A86}" dt="2020-03-14T01:07:12.182" v="1003" actId="478"/>
        <pc:sldMkLst>
          <pc:docMk/>
          <pc:sldMk cId="948145962" sldId="262"/>
        </pc:sldMkLst>
        <pc:spChg chg="mod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2" creationId="{79429B05-2558-47E5-88CE-0F5698763315}"/>
          </ac:spMkLst>
        </pc:spChg>
        <pc:spChg chg="mod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3" creationId="{A6D00901-DFC7-490D-B3E1-B4C2F7DA145C}"/>
          </ac:spMkLst>
        </pc:spChg>
        <pc:spChg chg="add del mod">
          <ac:chgData name="Benjamín Naranjo" userId="c9b8b6607cba65b8" providerId="LiveId" clId="{2046934E-BFC1-4ECC-A74D-F04097BB4A86}" dt="2020-03-14T01:07:12.182" v="1003" actId="478"/>
          <ac:spMkLst>
            <pc:docMk/>
            <pc:sldMk cId="948145962" sldId="262"/>
            <ac:spMk id="6" creationId="{8D7966D1-D32F-4CC1-AE1D-5857C106DC59}"/>
          </ac:spMkLst>
        </pc:spChg>
        <pc:spChg chg="add del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100" creationId="{49AE1604-BB93-4F6D-94D6-F2A6021FC5AD}"/>
          </ac:spMkLst>
        </pc:spChg>
        <pc:spChg chg="add del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104" creationId="{CBC4F608-B4B8-48C3-9572-C0F061B1CD99}"/>
          </ac:spMkLst>
        </pc:spChg>
        <pc:spChg chg="add del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105" creationId="{1382A32C-5B0C-4B1C-A074-76C6DBCC9F87}"/>
          </ac:spMkLst>
        </pc:spChg>
        <pc:spChg chg="add del">
          <ac:chgData name="Benjamín Naranjo" userId="c9b8b6607cba65b8" providerId="LiveId" clId="{2046934E-BFC1-4ECC-A74D-F04097BB4A86}" dt="2020-03-13T23:55:54.482" v="291" actId="26606"/>
          <ac:spMkLst>
            <pc:docMk/>
            <pc:sldMk cId="948145962" sldId="262"/>
            <ac:spMk id="110" creationId="{201CC55D-ED54-4C5C-95E6-10947BD1103B}"/>
          </ac:spMkLst>
        </pc:spChg>
        <pc:spChg chg="add del">
          <ac:chgData name="Benjamín Naranjo" userId="c9b8b6607cba65b8" providerId="LiveId" clId="{2046934E-BFC1-4ECC-A74D-F04097BB4A86}" dt="2020-03-13T23:55:54.482" v="291" actId="26606"/>
          <ac:spMkLst>
            <pc:docMk/>
            <pc:sldMk cId="948145962" sldId="262"/>
            <ac:spMk id="116" creationId="{3873B707-463F-40B0-8227-E8CC6C67EB25}"/>
          </ac:spMkLst>
        </pc:spChg>
        <pc:spChg chg="add del">
          <ac:chgData name="Benjamín Naranjo" userId="c9b8b6607cba65b8" providerId="LiveId" clId="{2046934E-BFC1-4ECC-A74D-F04097BB4A86}" dt="2020-03-13T23:55:54.482" v="291" actId="26606"/>
          <ac:spMkLst>
            <pc:docMk/>
            <pc:sldMk cId="948145962" sldId="262"/>
            <ac:spMk id="118" creationId="{C13237C8-E62C-4F0D-A318-BD6FB6C2D138}"/>
          </ac:spMkLst>
        </pc:spChg>
        <pc:spChg chg="add del">
          <ac:chgData name="Benjamín Naranjo" userId="c9b8b6607cba65b8" providerId="LiveId" clId="{2046934E-BFC1-4ECC-A74D-F04097BB4A86}" dt="2020-03-13T23:55:54.482" v="291" actId="26606"/>
          <ac:spMkLst>
            <pc:docMk/>
            <pc:sldMk cId="948145962" sldId="262"/>
            <ac:spMk id="120" creationId="{19C9EAEA-39D0-4B0E-A0EB-51E7B26740B1}"/>
          </ac:spMkLst>
        </pc:spChg>
        <pc:spChg chg="add">
          <ac:chgData name="Benjamín Naranjo" userId="c9b8b6607cba65b8" providerId="LiveId" clId="{2046934E-BFC1-4ECC-A74D-F04097BB4A86}" dt="2020-03-13T23:55:54.489" v="292" actId="26606"/>
          <ac:spMkLst>
            <pc:docMk/>
            <pc:sldMk cId="948145962" sldId="262"/>
            <ac:spMk id="122" creationId="{91F32EBA-ED97-466E-8CFA-8382584155D0}"/>
          </ac:spMkLst>
        </pc:spChg>
        <pc:grpChg chg="add del">
          <ac:chgData name="Benjamín Naranjo" userId="c9b8b6607cba65b8" providerId="LiveId" clId="{2046934E-BFC1-4ECC-A74D-F04097BB4A86}" dt="2020-03-13T23:55:54.489" v="292" actId="26606"/>
          <ac:grpSpMkLst>
            <pc:docMk/>
            <pc:sldMk cId="948145962" sldId="262"/>
            <ac:grpSpMk id="101" creationId="{A9270323-9616-4384-857D-E86B78272EFE}"/>
          </ac:grpSpMkLst>
        </pc:grpChg>
        <pc:grpChg chg="add del">
          <ac:chgData name="Benjamín Naranjo" userId="c9b8b6607cba65b8" providerId="LiveId" clId="{2046934E-BFC1-4ECC-A74D-F04097BB4A86}" dt="2020-03-13T23:55:54.482" v="291" actId="26606"/>
          <ac:grpSpMkLst>
            <pc:docMk/>
            <pc:sldMk cId="948145962" sldId="262"/>
            <ac:grpSpMk id="112" creationId="{1DE889C7-FAD6-4397-98E2-05D503484459}"/>
          </ac:grpSpMkLst>
        </pc:grpChg>
        <pc:picChg chg="mod ord">
          <ac:chgData name="Benjamín Naranjo" userId="c9b8b6607cba65b8" providerId="LiveId" clId="{2046934E-BFC1-4ECC-A74D-F04097BB4A86}" dt="2020-03-13T23:55:54.489" v="292" actId="26606"/>
          <ac:picMkLst>
            <pc:docMk/>
            <pc:sldMk cId="948145962" sldId="262"/>
            <ac:picMk id="5" creationId="{77E03931-4E1B-4EDE-A4EA-F9DCAB846C6E}"/>
          </ac:picMkLst>
        </pc:picChg>
        <pc:picChg chg="add mod">
          <ac:chgData name="Benjamín Naranjo" userId="c9b8b6607cba65b8" providerId="LiveId" clId="{2046934E-BFC1-4ECC-A74D-F04097BB4A86}" dt="2020-03-14T01:04:33.040" v="952" actId="1076"/>
          <ac:picMkLst>
            <pc:docMk/>
            <pc:sldMk cId="948145962" sldId="262"/>
            <ac:picMk id="69" creationId="{AFD2215F-7572-43A3-AA5F-18C1D8B0A230}"/>
          </ac:picMkLst>
        </pc:picChg>
      </pc:sldChg>
      <pc:sldChg chg="addSp delSp modSp mod">
        <pc:chgData name="Benjamín Naranjo" userId="c9b8b6607cba65b8" providerId="LiveId" clId="{2046934E-BFC1-4ECC-A74D-F04097BB4A86}" dt="2020-03-14T01:07:16.007" v="1005" actId="20577"/>
        <pc:sldMkLst>
          <pc:docMk/>
          <pc:sldMk cId="2169876402" sldId="263"/>
        </pc:sldMkLst>
        <pc:spChg chg="mod">
          <ac:chgData name="Benjamín Naranjo" userId="c9b8b6607cba65b8" providerId="LiveId" clId="{2046934E-BFC1-4ECC-A74D-F04097BB4A86}" dt="2020-03-13T23:54:59.328" v="287" actId="26606"/>
          <ac:spMkLst>
            <pc:docMk/>
            <pc:sldMk cId="2169876402" sldId="263"/>
            <ac:spMk id="2" creationId="{79429B05-2558-47E5-88CE-0F5698763315}"/>
          </ac:spMkLst>
        </pc:spChg>
        <pc:spChg chg="mod">
          <ac:chgData name="Benjamín Naranjo" userId="c9b8b6607cba65b8" providerId="LiveId" clId="{2046934E-BFC1-4ECC-A74D-F04097BB4A86}" dt="2020-03-13T23:54:59.328" v="287" actId="26606"/>
          <ac:spMkLst>
            <pc:docMk/>
            <pc:sldMk cId="2169876402" sldId="263"/>
            <ac:spMk id="26" creationId="{B42B8228-A205-4507-BC58-4AA0D0D358CD}"/>
          </ac:spMkLst>
        </pc:spChg>
        <pc:spChg chg="add del">
          <ac:chgData name="Benjamín Naranjo" userId="c9b8b6607cba65b8" providerId="LiveId" clId="{2046934E-BFC1-4ECC-A74D-F04097BB4A86}" dt="2020-03-13T23:54:59.328" v="287" actId="26606"/>
          <ac:spMkLst>
            <pc:docMk/>
            <pc:sldMk cId="2169876402" sldId="263"/>
            <ac:spMk id="72" creationId="{47942995-B07F-4636-9A06-C6A104B260A8}"/>
          </ac:spMkLst>
        </pc:spChg>
        <pc:spChg chg="add del">
          <ac:chgData name="Benjamín Naranjo" userId="c9b8b6607cba65b8" providerId="LiveId" clId="{2046934E-BFC1-4ECC-A74D-F04097BB4A86}" dt="2020-03-13T23:54:59.328" v="287" actId="26606"/>
          <ac:spMkLst>
            <pc:docMk/>
            <pc:sldMk cId="2169876402" sldId="263"/>
            <ac:spMk id="73" creationId="{B81933D1-5615-42C7-9C0B-4EB7105CCE2D}"/>
          </ac:spMkLst>
        </pc:spChg>
        <pc:spChg chg="add del">
          <ac:chgData name="Benjamín Naranjo" userId="c9b8b6607cba65b8" providerId="LiveId" clId="{2046934E-BFC1-4ECC-A74D-F04097BB4A86}" dt="2020-03-13T23:54:59.328" v="287" actId="26606"/>
          <ac:spMkLst>
            <pc:docMk/>
            <pc:sldMk cId="2169876402" sldId="263"/>
            <ac:spMk id="75" creationId="{19C9EAEA-39D0-4B0E-A0EB-51E7B26740B1}"/>
          </ac:spMkLst>
        </pc:spChg>
        <pc:spChg chg="add del">
          <ac:chgData name="Benjamín Naranjo" userId="c9b8b6607cba65b8" providerId="LiveId" clId="{2046934E-BFC1-4ECC-A74D-F04097BB4A86}" dt="2020-03-13T23:54:56.481" v="285" actId="26606"/>
          <ac:spMkLst>
            <pc:docMk/>
            <pc:sldMk cId="2169876402" sldId="263"/>
            <ac:spMk id="80" creationId="{1022CA72-2A63-428F-B586-37BA5AB6D265}"/>
          </ac:spMkLst>
        </pc:spChg>
        <pc:spChg chg="add del">
          <ac:chgData name="Benjamín Naranjo" userId="c9b8b6607cba65b8" providerId="LiveId" clId="{2046934E-BFC1-4ECC-A74D-F04097BB4A86}" dt="2020-03-13T23:54:56.481" v="285" actId="26606"/>
          <ac:spMkLst>
            <pc:docMk/>
            <pc:sldMk cId="2169876402" sldId="263"/>
            <ac:spMk id="82" creationId="{95C8260E-968F-44E8-A823-ABB431311926}"/>
          </ac:spMkLst>
        </pc:spChg>
        <pc:spChg chg="add del">
          <ac:chgData name="Benjamín Naranjo" userId="c9b8b6607cba65b8" providerId="LiveId" clId="{2046934E-BFC1-4ECC-A74D-F04097BB4A86}" dt="2020-03-13T23:54:56.481" v="285" actId="26606"/>
          <ac:spMkLst>
            <pc:docMk/>
            <pc:sldMk cId="2169876402" sldId="263"/>
            <ac:spMk id="84" creationId="{2C1BBA94-3F40-40AA-8BB9-E69E25E537C1}"/>
          </ac:spMkLst>
        </pc:spChg>
        <pc:spChg chg="add mod">
          <ac:chgData name="Benjamín Naranjo" userId="c9b8b6607cba65b8" providerId="LiveId" clId="{2046934E-BFC1-4ECC-A74D-F04097BB4A86}" dt="2020-03-14T01:07:16.007" v="1005" actId="20577"/>
          <ac:spMkLst>
            <pc:docMk/>
            <pc:sldMk cId="2169876402" sldId="263"/>
            <ac:spMk id="85" creationId="{35A87DB1-1AD0-4E35-9D6C-08DF24BA451C}"/>
          </ac:spMkLst>
        </pc:spChg>
        <pc:spChg chg="add del">
          <ac:chgData name="Benjamín Naranjo" userId="c9b8b6607cba65b8" providerId="LiveId" clId="{2046934E-BFC1-4ECC-A74D-F04097BB4A86}" dt="2020-03-13T23:54:56.481" v="285" actId="26606"/>
          <ac:spMkLst>
            <pc:docMk/>
            <pc:sldMk cId="2169876402" sldId="263"/>
            <ac:spMk id="86" creationId="{FE43805F-24A6-46A4-B19B-54F28347355C}"/>
          </ac:spMkLst>
        </pc:spChg>
        <pc:grpChg chg="add del">
          <ac:chgData name="Benjamín Naranjo" userId="c9b8b6607cba65b8" providerId="LiveId" clId="{2046934E-BFC1-4ECC-A74D-F04097BB4A86}" dt="2020-03-13T23:54:59.328" v="287" actId="26606"/>
          <ac:grpSpMkLst>
            <pc:docMk/>
            <pc:sldMk cId="2169876402" sldId="263"/>
            <ac:grpSpMk id="74" creationId="{032D8612-31EB-44CF-A1D0-14FD4C705424}"/>
          </ac:grpSpMkLst>
        </pc:grpChg>
        <pc:graphicFrameChg chg="add mod ord">
          <ac:chgData name="Benjamín Naranjo" userId="c9b8b6607cba65b8" providerId="LiveId" clId="{2046934E-BFC1-4ECC-A74D-F04097BB4A86}" dt="2020-03-13T23:54:59.328" v="287" actId="26606"/>
          <ac:graphicFrameMkLst>
            <pc:docMk/>
            <pc:sldMk cId="2169876402" sldId="263"/>
            <ac:graphicFrameMk id="15" creationId="{FC5C3998-8A1E-4EF2-943A-07AC08D80BE3}"/>
          </ac:graphicFrameMkLst>
        </pc:graphicFrameChg>
        <pc:picChg chg="mod ord">
          <ac:chgData name="Benjamín Naranjo" userId="c9b8b6607cba65b8" providerId="LiveId" clId="{2046934E-BFC1-4ECC-A74D-F04097BB4A86}" dt="2020-03-13T23:55:04.781" v="289" actId="1076"/>
          <ac:picMkLst>
            <pc:docMk/>
            <pc:sldMk cId="2169876402" sldId="263"/>
            <ac:picMk id="24" creationId="{88CEDFDB-5C5A-4E0C-B133-59E87BA77F29}"/>
          </ac:picMkLst>
        </pc:picChg>
      </pc:sldChg>
      <pc:sldChg chg="addSp delSp modSp mod setBg setClrOvrMap">
        <pc:chgData name="Benjamín Naranjo" userId="c9b8b6607cba65b8" providerId="LiveId" clId="{2046934E-BFC1-4ECC-A74D-F04097BB4A86}" dt="2020-03-14T01:07:23.915" v="1008" actId="20577"/>
        <pc:sldMkLst>
          <pc:docMk/>
          <pc:sldMk cId="4107387236" sldId="265"/>
        </pc:sldMkLst>
        <pc:spChg chg="mod">
          <ac:chgData name="Benjamín Naranjo" userId="c9b8b6607cba65b8" providerId="LiveId" clId="{2046934E-BFC1-4ECC-A74D-F04097BB4A86}" dt="2020-03-14T00:14:26.131" v="810" actId="20577"/>
          <ac:spMkLst>
            <pc:docMk/>
            <pc:sldMk cId="4107387236" sldId="265"/>
            <ac:spMk id="2" creationId="{470A897A-5F45-49DD-9548-C850B80C1C99}"/>
          </ac:spMkLst>
        </pc:spChg>
        <pc:spChg chg="add del">
          <ac:chgData name="Benjamín Naranjo" userId="c9b8b6607cba65b8" providerId="LiveId" clId="{2046934E-BFC1-4ECC-A74D-F04097BB4A86}" dt="2020-03-14T00:12:30.433" v="754" actId="26606"/>
          <ac:spMkLst>
            <pc:docMk/>
            <pc:sldMk cId="4107387236" sldId="265"/>
            <ac:spMk id="43" creationId="{8D3C1482-7123-4378-ADD1-1746805B4B45}"/>
          </ac:spMkLst>
        </pc:spChg>
        <pc:spChg chg="add mod">
          <ac:chgData name="Benjamín Naranjo" userId="c9b8b6607cba65b8" providerId="LiveId" clId="{2046934E-BFC1-4ECC-A74D-F04097BB4A86}" dt="2020-03-14T01:07:23.915" v="1008" actId="20577"/>
          <ac:spMkLst>
            <pc:docMk/>
            <pc:sldMk cId="4107387236" sldId="265"/>
            <ac:spMk id="44" creationId="{BD68FF23-90DF-46C7-A78A-D1C4E5EA8644}"/>
          </ac:spMkLst>
        </pc:spChg>
        <pc:spChg chg="add del">
          <ac:chgData name="Benjamín Naranjo" userId="c9b8b6607cba65b8" providerId="LiveId" clId="{2046934E-BFC1-4ECC-A74D-F04097BB4A86}" dt="2020-03-14T00:12:30.433" v="754" actId="26606"/>
          <ac:spMkLst>
            <pc:docMk/>
            <pc:sldMk cId="4107387236" sldId="265"/>
            <ac:spMk id="45" creationId="{1889930B-F3A3-46CC-B34C-49439CA3C69C}"/>
          </ac:spMkLst>
        </pc:spChg>
        <pc:spChg chg="add">
          <ac:chgData name="Benjamín Naranjo" userId="c9b8b6607cba65b8" providerId="LiveId" clId="{2046934E-BFC1-4ECC-A74D-F04097BB4A86}" dt="2020-03-14T00:12:30.433" v="754" actId="26606"/>
          <ac:spMkLst>
            <pc:docMk/>
            <pc:sldMk cId="4107387236" sldId="265"/>
            <ac:spMk id="52" creationId="{122F9423-F4B1-45D4-8445-E9991ECCBCCF}"/>
          </ac:spMkLst>
        </pc:spChg>
        <pc:grpChg chg="add">
          <ac:chgData name="Benjamín Naranjo" userId="c9b8b6607cba65b8" providerId="LiveId" clId="{2046934E-BFC1-4ECC-A74D-F04097BB4A86}" dt="2020-03-14T00:12:30.433" v="754" actId="26606"/>
          <ac:grpSpMkLst>
            <pc:docMk/>
            <pc:sldMk cId="4107387236" sldId="265"/>
            <ac:grpSpMk id="54" creationId="{770AE191-D2EA-45C9-A44D-830C188F74CB}"/>
          </ac:grpSpMkLst>
        </pc:grpChg>
        <pc:graphicFrameChg chg="add mod ord modGraphic">
          <ac:chgData name="Benjamín Naranjo" userId="c9b8b6607cba65b8" providerId="LiveId" clId="{2046934E-BFC1-4ECC-A74D-F04097BB4A86}" dt="2020-03-14T00:13:47.315" v="763"/>
          <ac:graphicFrameMkLst>
            <pc:docMk/>
            <pc:sldMk cId="4107387236" sldId="265"/>
            <ac:graphicFrameMk id="5" creationId="{4847613B-EAE9-4FB4-8881-7EBBF2255A3B}"/>
          </ac:graphicFrameMkLst>
        </pc:graphicFrameChg>
        <pc:picChg chg="del">
          <ac:chgData name="Benjamín Naranjo" userId="c9b8b6607cba65b8" providerId="LiveId" clId="{2046934E-BFC1-4ECC-A74D-F04097BB4A86}" dt="2020-03-13T23:54:40.327" v="281" actId="478"/>
          <ac:picMkLst>
            <pc:docMk/>
            <pc:sldMk cId="4107387236" sldId="265"/>
            <ac:picMk id="32" creationId="{5AE7F464-F63E-4318-9A6C-706DC7CC91FA}"/>
          </ac:picMkLst>
        </pc:picChg>
        <pc:picChg chg="add del mod">
          <ac:chgData name="Benjamín Naranjo" userId="c9b8b6607cba65b8" providerId="LiveId" clId="{2046934E-BFC1-4ECC-A74D-F04097BB4A86}" dt="2020-03-14T00:12:07.108" v="751" actId="478"/>
          <ac:picMkLst>
            <pc:docMk/>
            <pc:sldMk cId="4107387236" sldId="265"/>
            <ac:picMk id="36" creationId="{73314FAD-5FB1-4DC1-BB9D-7C064806C4B9}"/>
          </ac:picMkLst>
        </pc:picChg>
        <pc:picChg chg="add">
          <ac:chgData name="Benjamín Naranjo" userId="c9b8b6607cba65b8" providerId="LiveId" clId="{2046934E-BFC1-4ECC-A74D-F04097BB4A86}" dt="2020-03-14T00:12:09.009" v="752"/>
          <ac:picMkLst>
            <pc:docMk/>
            <pc:sldMk cId="4107387236" sldId="265"/>
            <ac:picMk id="38" creationId="{B42F7EB8-A76B-4DEF-AAA4-2F9AD0C87C61}"/>
          </ac:picMkLst>
        </pc:picChg>
        <pc:cxnChg chg="add del">
          <ac:chgData name="Benjamín Naranjo" userId="c9b8b6607cba65b8" providerId="LiveId" clId="{2046934E-BFC1-4ECC-A74D-F04097BB4A86}" dt="2020-03-14T00:12:30.433" v="754" actId="26606"/>
          <ac:cxnSpMkLst>
            <pc:docMk/>
            <pc:sldMk cId="4107387236" sldId="265"/>
            <ac:cxnSpMk id="47" creationId="{550D2BD1-98F9-412D-905B-3A843EF4078B}"/>
          </ac:cxnSpMkLst>
        </pc:cxnChg>
      </pc:sldChg>
      <pc:sldChg chg="addSp delSp modSp mod setBg">
        <pc:chgData name="Benjamín Naranjo" userId="c9b8b6607cba65b8" providerId="LiveId" clId="{2046934E-BFC1-4ECC-A74D-F04097BB4A86}" dt="2020-03-14T01:07:32.048" v="1011" actId="20577"/>
        <pc:sldMkLst>
          <pc:docMk/>
          <pc:sldMk cId="613217099" sldId="266"/>
        </pc:sldMkLst>
        <pc:spChg chg="mod ord">
          <ac:chgData name="Benjamín Naranjo" userId="c9b8b6607cba65b8" providerId="LiveId" clId="{2046934E-BFC1-4ECC-A74D-F04097BB4A86}" dt="2020-03-13T23:51:07.211" v="195" actId="20577"/>
          <ac:spMkLst>
            <pc:docMk/>
            <pc:sldMk cId="613217099" sldId="266"/>
            <ac:spMk id="2" creationId="{470A897A-5F45-49DD-9548-C850B80C1C99}"/>
          </ac:spMkLst>
        </pc:spChg>
        <pc:spChg chg="add del">
          <ac:chgData name="Benjamín Naranjo" userId="c9b8b6607cba65b8" providerId="LiveId" clId="{2046934E-BFC1-4ECC-A74D-F04097BB4A86}" dt="2020-03-13T23:42:24.405" v="114" actId="26606"/>
          <ac:spMkLst>
            <pc:docMk/>
            <pc:sldMk cId="613217099" sldId="266"/>
            <ac:spMk id="16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3T23:32:10.942" v="25" actId="26606"/>
          <ac:spMkLst>
            <pc:docMk/>
            <pc:sldMk cId="613217099" sldId="266"/>
            <ac:spMk id="17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3T23:32:10.942" v="25" actId="26606"/>
          <ac:spMkLst>
            <pc:docMk/>
            <pc:sldMk cId="613217099" sldId="266"/>
            <ac:spMk id="23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42:24.405" v="114" actId="26606"/>
          <ac:spMkLst>
            <pc:docMk/>
            <pc:sldMk cId="613217099" sldId="266"/>
            <ac:spMk id="24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32:13.515" v="27" actId="26606"/>
          <ac:spMkLst>
            <pc:docMk/>
            <pc:sldMk cId="613217099" sldId="266"/>
            <ac:spMk id="25" creationId="{73DE2CFE-42F2-48F0-8706-5264E012B10C}"/>
          </ac:spMkLst>
        </pc:spChg>
        <pc:spChg chg="add del">
          <ac:chgData name="Benjamín Naranjo" userId="c9b8b6607cba65b8" providerId="LiveId" clId="{2046934E-BFC1-4ECC-A74D-F04097BB4A86}" dt="2020-03-13T23:32:16.365" v="29" actId="26606"/>
          <ac:spMkLst>
            <pc:docMk/>
            <pc:sldMk cId="613217099" sldId="266"/>
            <ac:spMk id="28" creationId="{247AB924-1B87-43FC-B7C7-B112D5C51A0E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1" creationId="{D3EB41F8-8868-4FC3-8553-94FEE5A8B818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2" creationId="{B4D3D850-2041-4B7C-AED9-54DA385B14F7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3" creationId="{5707F116-8EC0-4822-9067-186AC8C96EB8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4" creationId="{49F1A7E4-819D-4D21-8E8B-32671A9F9853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5" creationId="{CB64814D-A361-44E1-8D97-B83E41C8B280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6" creationId="{852A6879-032A-4946-9CCA-44D38BEDF5F5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7" creationId="{56AB08D7-F0FB-4965-B730-8B874214C283}"/>
          </ac:spMkLst>
        </pc:spChg>
        <pc:spChg chg="add del">
          <ac:chgData name="Benjamín Naranjo" userId="c9b8b6607cba65b8" providerId="LiveId" clId="{2046934E-BFC1-4ECC-A74D-F04097BB4A86}" dt="2020-03-13T23:32:18.133" v="31" actId="26606"/>
          <ac:spMkLst>
            <pc:docMk/>
            <pc:sldMk cId="613217099" sldId="266"/>
            <ac:spMk id="38" creationId="{148D9297-49FA-43ED-AC6B-E2F153B3A5A6}"/>
          </ac:spMkLst>
        </pc:spChg>
        <pc:spChg chg="add del">
          <ac:chgData name="Benjamín Naranjo" userId="c9b8b6607cba65b8" providerId="LiveId" clId="{2046934E-BFC1-4ECC-A74D-F04097BB4A86}" dt="2020-03-13T23:32:21.954" v="33" actId="26606"/>
          <ac:spMkLst>
            <pc:docMk/>
            <pc:sldMk cId="613217099" sldId="266"/>
            <ac:spMk id="42" creationId="{4545836E-B050-4955-B80E-C5A35AC2F595}"/>
          </ac:spMkLst>
        </pc:spChg>
        <pc:spChg chg="add del">
          <ac:chgData name="Benjamín Naranjo" userId="c9b8b6607cba65b8" providerId="LiveId" clId="{2046934E-BFC1-4ECC-A74D-F04097BB4A86}" dt="2020-03-13T23:32:21.954" v="33" actId="26606"/>
          <ac:spMkLst>
            <pc:docMk/>
            <pc:sldMk cId="613217099" sldId="266"/>
            <ac:spMk id="43" creationId="{A628292D-0555-4158-9B1A-07414B27FB1A}"/>
          </ac:spMkLst>
        </pc:spChg>
        <pc:spChg chg="add del">
          <ac:chgData name="Benjamín Naranjo" userId="c9b8b6607cba65b8" providerId="LiveId" clId="{2046934E-BFC1-4ECC-A74D-F04097BB4A86}" dt="2020-03-13T23:32:21.954" v="33" actId="26606"/>
          <ac:spMkLst>
            <pc:docMk/>
            <pc:sldMk cId="613217099" sldId="266"/>
            <ac:spMk id="44" creationId="{5E6024A1-5F3D-4233-865A-57F6E860561A}"/>
          </ac:spMkLst>
        </pc:spChg>
        <pc:spChg chg="add del">
          <ac:chgData name="Benjamín Naranjo" userId="c9b8b6607cba65b8" providerId="LiveId" clId="{2046934E-BFC1-4ECC-A74D-F04097BB4A86}" dt="2020-03-13T23:32:31.478" v="35" actId="26606"/>
          <ac:spMkLst>
            <pc:docMk/>
            <pc:sldMk cId="613217099" sldId="266"/>
            <ac:spMk id="60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3T23:32:31.478" v="35" actId="26606"/>
          <ac:spMkLst>
            <pc:docMk/>
            <pc:sldMk cId="613217099" sldId="266"/>
            <ac:spMk id="63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32:33.469" v="37" actId="26606"/>
          <ac:spMkLst>
            <pc:docMk/>
            <pc:sldMk cId="613217099" sldId="266"/>
            <ac:spMk id="65" creationId="{E30408B7-02B2-4EC4-8EE8-B53E74642A86}"/>
          </ac:spMkLst>
        </pc:spChg>
        <pc:spChg chg="add del">
          <ac:chgData name="Benjamín Naranjo" userId="c9b8b6607cba65b8" providerId="LiveId" clId="{2046934E-BFC1-4ECC-A74D-F04097BB4A86}" dt="2020-03-13T23:32:33.469" v="37" actId="26606"/>
          <ac:spMkLst>
            <pc:docMk/>
            <pc:sldMk cId="613217099" sldId="266"/>
            <ac:spMk id="66" creationId="{FC117A00-E1E3-4C50-9444-14FB2BC778DD}"/>
          </ac:spMkLst>
        </pc:spChg>
        <pc:spChg chg="add del">
          <ac:chgData name="Benjamín Naranjo" userId="c9b8b6607cba65b8" providerId="LiveId" clId="{2046934E-BFC1-4ECC-A74D-F04097BB4A86}" dt="2020-03-13T23:32:35.204" v="39" actId="26606"/>
          <ac:spMkLst>
            <pc:docMk/>
            <pc:sldMk cId="613217099" sldId="266"/>
            <ac:spMk id="70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3T23:32:35.204" v="39" actId="26606"/>
          <ac:spMkLst>
            <pc:docMk/>
            <pc:sldMk cId="613217099" sldId="266"/>
            <ac:spMk id="73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32:40.623" v="42" actId="26606"/>
          <ac:spMkLst>
            <pc:docMk/>
            <pc:sldMk cId="613217099" sldId="266"/>
            <ac:spMk id="75" creationId="{73DE2CFE-42F2-48F0-8706-5264E012B10C}"/>
          </ac:spMkLst>
        </pc:spChg>
        <pc:spChg chg="add del">
          <ac:chgData name="Benjamín Naranjo" userId="c9b8b6607cba65b8" providerId="LiveId" clId="{2046934E-BFC1-4ECC-A74D-F04097BB4A86}" dt="2020-03-13T23:32:52.025" v="48" actId="26606"/>
          <ac:spMkLst>
            <pc:docMk/>
            <pc:sldMk cId="613217099" sldId="266"/>
            <ac:spMk id="80" creationId="{D55CA618-78A6-47F6-B865-E9315164FB49}"/>
          </ac:spMkLst>
        </pc:spChg>
        <pc:spChg chg="add del">
          <ac:chgData name="Benjamín Naranjo" userId="c9b8b6607cba65b8" providerId="LiveId" clId="{2046934E-BFC1-4ECC-A74D-F04097BB4A86}" dt="2020-03-13T23:32:52.025" v="48" actId="26606"/>
          <ac:spMkLst>
            <pc:docMk/>
            <pc:sldMk cId="613217099" sldId="266"/>
            <ac:spMk id="86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32:52.018" v="47" actId="26606"/>
          <ac:spMkLst>
            <pc:docMk/>
            <pc:sldMk cId="613217099" sldId="266"/>
            <ac:spMk id="91" creationId="{E30408B7-02B2-4EC4-8EE8-B53E74642A86}"/>
          </ac:spMkLst>
        </pc:spChg>
        <pc:spChg chg="add del">
          <ac:chgData name="Benjamín Naranjo" userId="c9b8b6607cba65b8" providerId="LiveId" clId="{2046934E-BFC1-4ECC-A74D-F04097BB4A86}" dt="2020-03-13T23:32:52.018" v="47" actId="26606"/>
          <ac:spMkLst>
            <pc:docMk/>
            <pc:sldMk cId="613217099" sldId="266"/>
            <ac:spMk id="93" creationId="{FC117A00-E1E3-4C50-9444-14FB2BC778DD}"/>
          </ac:spMkLst>
        </pc:spChg>
        <pc:spChg chg="add del">
          <ac:chgData name="Benjamín Naranjo" userId="c9b8b6607cba65b8" providerId="LiveId" clId="{2046934E-BFC1-4ECC-A74D-F04097BB4A86}" dt="2020-03-13T23:39:18.384" v="79" actId="26606"/>
          <ac:spMkLst>
            <pc:docMk/>
            <pc:sldMk cId="613217099" sldId="266"/>
            <ac:spMk id="99" creationId="{A4AC5506-6312-4701-8D3C-40187889A947}"/>
          </ac:spMkLst>
        </pc:spChg>
        <pc:spChg chg="add del">
          <ac:chgData name="Benjamín Naranjo" userId="c9b8b6607cba65b8" providerId="LiveId" clId="{2046934E-BFC1-4ECC-A74D-F04097BB4A86}" dt="2020-03-13T23:40:55.427" v="91" actId="26606"/>
          <ac:spMkLst>
            <pc:docMk/>
            <pc:sldMk cId="613217099" sldId="266"/>
            <ac:spMk id="101" creationId="{1707FC24-6981-43D9-B525-C7832BA22463}"/>
          </ac:spMkLst>
        </pc:spChg>
        <pc:spChg chg="add del">
          <ac:chgData name="Benjamín Naranjo" userId="c9b8b6607cba65b8" providerId="LiveId" clId="{2046934E-BFC1-4ECC-A74D-F04097BB4A86}" dt="2020-03-13T23:40:47.040" v="86" actId="26606"/>
          <ac:spMkLst>
            <pc:docMk/>
            <pc:sldMk cId="613217099" sldId="266"/>
            <ac:spMk id="103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3T23:33:02.302" v="52" actId="26606"/>
          <ac:spMkLst>
            <pc:docMk/>
            <pc:sldMk cId="613217099" sldId="266"/>
            <ac:spMk id="104" creationId="{87E5499B-AC4D-4A4A-8703-C49F2827266B}"/>
          </ac:spMkLst>
        </pc:spChg>
        <pc:spChg chg="add del">
          <ac:chgData name="Benjamín Naranjo" userId="c9b8b6607cba65b8" providerId="LiveId" clId="{2046934E-BFC1-4ECC-A74D-F04097BB4A86}" dt="2020-03-13T23:40:47.040" v="86" actId="26606"/>
          <ac:spMkLst>
            <pc:docMk/>
            <pc:sldMk cId="613217099" sldId="266"/>
            <ac:spMk id="107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33:02.302" v="52" actId="26606"/>
          <ac:spMkLst>
            <pc:docMk/>
            <pc:sldMk cId="613217099" sldId="266"/>
            <ac:spMk id="110" creationId="{04357C93-F0CB-4A1C-8F77-4E9063789819}"/>
          </ac:spMkLst>
        </pc:spChg>
        <pc:spChg chg="add del">
          <ac:chgData name="Benjamín Naranjo" userId="c9b8b6607cba65b8" providerId="LiveId" clId="{2046934E-BFC1-4ECC-A74D-F04097BB4A86}" dt="2020-03-13T23:40:51.832" v="88" actId="26606"/>
          <ac:spMkLst>
            <pc:docMk/>
            <pc:sldMk cId="613217099" sldId="266"/>
            <ac:spMk id="111" creationId="{42A5316D-ED2F-4F89-B4B4-8D9240B1A348}"/>
          </ac:spMkLst>
        </pc:spChg>
        <pc:spChg chg="add del">
          <ac:chgData name="Benjamín Naranjo" userId="c9b8b6607cba65b8" providerId="LiveId" clId="{2046934E-BFC1-4ECC-A74D-F04097BB4A86}" dt="2020-03-13T23:33:07.251" v="54" actId="26606"/>
          <ac:spMkLst>
            <pc:docMk/>
            <pc:sldMk cId="613217099" sldId="266"/>
            <ac:spMk id="112" creationId="{D55CA618-78A6-47F6-B865-E9315164FB49}"/>
          </ac:spMkLst>
        </pc:spChg>
        <pc:spChg chg="add del">
          <ac:chgData name="Benjamín Naranjo" userId="c9b8b6607cba65b8" providerId="LiveId" clId="{2046934E-BFC1-4ECC-A74D-F04097BB4A86}" dt="2020-03-13T23:33:07.251" v="54" actId="26606"/>
          <ac:spMkLst>
            <pc:docMk/>
            <pc:sldMk cId="613217099" sldId="266"/>
            <ac:spMk id="115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3T23:40:55.423" v="90" actId="26606"/>
          <ac:spMkLst>
            <pc:docMk/>
            <pc:sldMk cId="613217099" sldId="266"/>
            <ac:spMk id="116" creationId="{247AB924-1B87-43FC-B7C7-B112D5C51A0E}"/>
          </ac:spMkLst>
        </pc:spChg>
        <pc:spChg chg="add del">
          <ac:chgData name="Benjamín Naranjo" userId="c9b8b6607cba65b8" providerId="LiveId" clId="{2046934E-BFC1-4ECC-A74D-F04097BB4A86}" dt="2020-03-13T23:33:09.673" v="56" actId="26606"/>
          <ac:spMkLst>
            <pc:docMk/>
            <pc:sldMk cId="613217099" sldId="266"/>
            <ac:spMk id="117" creationId="{87E5499B-AC4D-4A4A-8703-C49F2827266B}"/>
          </ac:spMkLst>
        </pc:spChg>
        <pc:spChg chg="add del">
          <ac:chgData name="Benjamín Naranjo" userId="c9b8b6607cba65b8" providerId="LiveId" clId="{2046934E-BFC1-4ECC-A74D-F04097BB4A86}" dt="2020-03-13T23:33:09.673" v="56" actId="26606"/>
          <ac:spMkLst>
            <pc:docMk/>
            <pc:sldMk cId="613217099" sldId="266"/>
            <ac:spMk id="119" creationId="{04357C93-F0CB-4A1C-8F77-4E9063789819}"/>
          </ac:spMkLst>
        </pc:spChg>
        <pc:spChg chg="add del">
          <ac:chgData name="Benjamín Naranjo" userId="c9b8b6607cba65b8" providerId="LiveId" clId="{2046934E-BFC1-4ECC-A74D-F04097BB4A86}" dt="2020-03-13T23:33:15.512" v="58" actId="26606"/>
          <ac:spMkLst>
            <pc:docMk/>
            <pc:sldMk cId="613217099" sldId="266"/>
            <ac:spMk id="121" creationId="{D55CA618-78A6-47F6-B865-E9315164FB49}"/>
          </ac:spMkLst>
        </pc:spChg>
        <pc:spChg chg="add del">
          <ac:chgData name="Benjamín Naranjo" userId="c9b8b6607cba65b8" providerId="LiveId" clId="{2046934E-BFC1-4ECC-A74D-F04097BB4A86}" dt="2020-03-13T23:33:15.512" v="58" actId="26606"/>
          <ac:spMkLst>
            <pc:docMk/>
            <pc:sldMk cId="613217099" sldId="266"/>
            <ac:spMk id="124" creationId="{8ED94938-268E-4C0A-A08A-B3980C78BAEB}"/>
          </ac:spMkLst>
        </pc:spChg>
        <pc:spChg chg="add mod">
          <ac:chgData name="Benjamín Naranjo" userId="c9b8b6607cba65b8" providerId="LiveId" clId="{2046934E-BFC1-4ECC-A74D-F04097BB4A86}" dt="2020-03-14T01:07:32.048" v="1011" actId="20577"/>
          <ac:spMkLst>
            <pc:docMk/>
            <pc:sldMk cId="613217099" sldId="266"/>
            <ac:spMk id="127" creationId="{94E1AE10-B693-4466-95B4-13EA8E7A75C1}"/>
          </ac:spMkLst>
        </pc:spChg>
        <pc:spChg chg="add">
          <ac:chgData name="Benjamín Naranjo" userId="c9b8b6607cba65b8" providerId="LiveId" clId="{2046934E-BFC1-4ECC-A74D-F04097BB4A86}" dt="2020-03-13T23:45:48.772" v="151" actId="26606"/>
          <ac:spMkLst>
            <pc:docMk/>
            <pc:sldMk cId="613217099" sldId="266"/>
            <ac:spMk id="130" creationId="{D12DDE76-C203-4047-9998-63900085B5E8}"/>
          </ac:spMkLst>
        </pc:spChg>
        <pc:grpChg chg="add del">
          <ac:chgData name="Benjamín Naranjo" userId="c9b8b6607cba65b8" providerId="LiveId" clId="{2046934E-BFC1-4ECC-A74D-F04097BB4A86}" dt="2020-03-13T23:42:24.405" v="114" actId="26606"/>
          <ac:grpSpMkLst>
            <pc:docMk/>
            <pc:sldMk cId="613217099" sldId="266"/>
            <ac:grpSpMk id="18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2:10.942" v="25" actId="26606"/>
          <ac:grpSpMkLst>
            <pc:docMk/>
            <pc:sldMk cId="613217099" sldId="266"/>
            <ac:grpSpMk id="19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2:21.954" v="33" actId="26606"/>
          <ac:grpSpMkLst>
            <pc:docMk/>
            <pc:sldMk cId="613217099" sldId="266"/>
            <ac:grpSpMk id="45" creationId="{EA809394-9FF0-4FBE-9674-048089257016}"/>
          </ac:grpSpMkLst>
        </pc:grpChg>
        <pc:grpChg chg="add del">
          <ac:chgData name="Benjamín Naranjo" userId="c9b8b6607cba65b8" providerId="LiveId" clId="{2046934E-BFC1-4ECC-A74D-F04097BB4A86}" dt="2020-03-13T23:32:31.478" v="35" actId="26606"/>
          <ac:grpSpMkLst>
            <pc:docMk/>
            <pc:sldMk cId="613217099" sldId="266"/>
            <ac:grpSpMk id="61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2:33.469" v="37" actId="26606"/>
          <ac:grpSpMkLst>
            <pc:docMk/>
            <pc:sldMk cId="613217099" sldId="266"/>
            <ac:grpSpMk id="67" creationId="{3CA30F3A-949D-4014-A5BD-809F81E84132}"/>
          </ac:grpSpMkLst>
        </pc:grpChg>
        <pc:grpChg chg="add del">
          <ac:chgData name="Benjamín Naranjo" userId="c9b8b6607cba65b8" providerId="LiveId" clId="{2046934E-BFC1-4ECC-A74D-F04097BB4A86}" dt="2020-03-13T23:32:35.204" v="39" actId="26606"/>
          <ac:grpSpMkLst>
            <pc:docMk/>
            <pc:sldMk cId="613217099" sldId="266"/>
            <ac:grpSpMk id="71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2:52.025" v="48" actId="26606"/>
          <ac:grpSpMkLst>
            <pc:docMk/>
            <pc:sldMk cId="613217099" sldId="266"/>
            <ac:grpSpMk id="82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2:52.018" v="47" actId="26606"/>
          <ac:grpSpMkLst>
            <pc:docMk/>
            <pc:sldMk cId="613217099" sldId="266"/>
            <ac:grpSpMk id="95" creationId="{3CA30F3A-949D-4014-A5BD-809F81E84132}"/>
          </ac:grpSpMkLst>
        </pc:grpChg>
        <pc:grpChg chg="add del">
          <ac:chgData name="Benjamín Naranjo" userId="c9b8b6607cba65b8" providerId="LiveId" clId="{2046934E-BFC1-4ECC-A74D-F04097BB4A86}" dt="2020-03-13T23:33:02.302" v="52" actId="26606"/>
          <ac:grpSpMkLst>
            <pc:docMk/>
            <pc:sldMk cId="613217099" sldId="266"/>
            <ac:grpSpMk id="106" creationId="{3AF6A671-C637-4547-85F4-51B6D1881399}"/>
          </ac:grpSpMkLst>
        </pc:grpChg>
        <pc:grpChg chg="add del">
          <ac:chgData name="Benjamín Naranjo" userId="c9b8b6607cba65b8" providerId="LiveId" clId="{2046934E-BFC1-4ECC-A74D-F04097BB4A86}" dt="2020-03-13T23:40:47.040" v="86" actId="26606"/>
          <ac:grpSpMkLst>
            <pc:docMk/>
            <pc:sldMk cId="613217099" sldId="266"/>
            <ac:grpSpMk id="108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3:07.251" v="54" actId="26606"/>
          <ac:grpSpMkLst>
            <pc:docMk/>
            <pc:sldMk cId="613217099" sldId="266"/>
            <ac:grpSpMk id="113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3T23:33:09.673" v="56" actId="26606"/>
          <ac:grpSpMkLst>
            <pc:docMk/>
            <pc:sldMk cId="613217099" sldId="266"/>
            <ac:grpSpMk id="118" creationId="{3AF6A671-C637-4547-85F4-51B6D1881399}"/>
          </ac:grpSpMkLst>
        </pc:grpChg>
        <pc:grpChg chg="add del">
          <ac:chgData name="Benjamín Naranjo" userId="c9b8b6607cba65b8" providerId="LiveId" clId="{2046934E-BFC1-4ECC-A74D-F04097BB4A86}" dt="2020-03-13T23:33:15.512" v="58" actId="26606"/>
          <ac:grpSpMkLst>
            <pc:docMk/>
            <pc:sldMk cId="613217099" sldId="266"/>
            <ac:grpSpMk id="122" creationId="{B83D307E-DF68-43F8-97CE-0AAE950A7129}"/>
          </ac:grpSpMkLst>
        </pc:grpChg>
        <pc:picChg chg="add mod ord modCrop">
          <ac:chgData name="Benjamín Naranjo" userId="c9b8b6607cba65b8" providerId="LiveId" clId="{2046934E-BFC1-4ECC-A74D-F04097BB4A86}" dt="2020-03-13T23:48:40.773" v="177" actId="14100"/>
          <ac:picMkLst>
            <pc:docMk/>
            <pc:sldMk cId="613217099" sldId="266"/>
            <ac:picMk id="6" creationId="{036C100E-2740-49E3-A22A-1DA5D5EBBB71}"/>
          </ac:picMkLst>
        </pc:picChg>
        <pc:picChg chg="add del mod">
          <ac:chgData name="Benjamín Naranjo" userId="c9b8b6607cba65b8" providerId="LiveId" clId="{2046934E-BFC1-4ECC-A74D-F04097BB4A86}" dt="2020-03-13T23:31:01.069" v="19" actId="478"/>
          <ac:picMkLst>
            <pc:docMk/>
            <pc:sldMk cId="613217099" sldId="266"/>
            <ac:picMk id="7" creationId="{AB436E11-9BA6-4AA9-BCCD-4A42F62D6D40}"/>
          </ac:picMkLst>
        </pc:picChg>
        <pc:picChg chg="add del">
          <ac:chgData name="Benjamín Naranjo" userId="c9b8b6607cba65b8" providerId="LiveId" clId="{2046934E-BFC1-4ECC-A74D-F04097BB4A86}" dt="2020-03-13T23:30:09.028" v="7" actId="478"/>
          <ac:picMkLst>
            <pc:docMk/>
            <pc:sldMk cId="613217099" sldId="266"/>
            <ac:picMk id="8" creationId="{B2483587-6787-4C3E-9187-00F1A9814714}"/>
          </ac:picMkLst>
        </pc:picChg>
        <pc:picChg chg="add del mod">
          <ac:chgData name="Benjamín Naranjo" userId="c9b8b6607cba65b8" providerId="LiveId" clId="{2046934E-BFC1-4ECC-A74D-F04097BB4A86}" dt="2020-03-13T23:30:26.622" v="14"/>
          <ac:picMkLst>
            <pc:docMk/>
            <pc:sldMk cId="613217099" sldId="266"/>
            <ac:picMk id="9" creationId="{AFE1542B-EC66-4C0B-B6D4-F173FABA9B2A}"/>
          </ac:picMkLst>
        </pc:picChg>
        <pc:picChg chg="add del mod">
          <ac:chgData name="Benjamín Naranjo" userId="c9b8b6607cba65b8" providerId="LiveId" clId="{2046934E-BFC1-4ECC-A74D-F04097BB4A86}" dt="2020-03-13T23:30:22.107" v="12"/>
          <ac:picMkLst>
            <pc:docMk/>
            <pc:sldMk cId="613217099" sldId="266"/>
            <ac:picMk id="10" creationId="{18967394-312A-47D8-8A8D-0435240EB9A9}"/>
          </ac:picMkLst>
        </pc:picChg>
        <pc:picChg chg="add del mod ord">
          <ac:chgData name="Benjamín Naranjo" userId="c9b8b6607cba65b8" providerId="LiveId" clId="{2046934E-BFC1-4ECC-A74D-F04097BB4A86}" dt="2020-03-13T23:32:39.002" v="41" actId="478"/>
          <ac:picMkLst>
            <pc:docMk/>
            <pc:sldMk cId="613217099" sldId="266"/>
            <ac:picMk id="11" creationId="{B90FC625-D765-4AF0-B719-DB65D2B78ECE}"/>
          </ac:picMkLst>
        </pc:picChg>
        <pc:picChg chg="add del mod ord">
          <ac:chgData name="Benjamín Naranjo" userId="c9b8b6607cba65b8" providerId="LiveId" clId="{2046934E-BFC1-4ECC-A74D-F04097BB4A86}" dt="2020-03-13T23:44:49.040" v="133" actId="478"/>
          <ac:picMkLst>
            <pc:docMk/>
            <pc:sldMk cId="613217099" sldId="266"/>
            <ac:picMk id="12" creationId="{98CCDC10-2B83-40D9-9F2C-5741B1CB66F5}"/>
          </ac:picMkLst>
        </pc:picChg>
        <pc:picChg chg="add del">
          <ac:chgData name="Benjamín Naranjo" userId="c9b8b6607cba65b8" providerId="LiveId" clId="{2046934E-BFC1-4ECC-A74D-F04097BB4A86}" dt="2020-03-13T23:33:25.922" v="72" actId="478"/>
          <ac:picMkLst>
            <pc:docMk/>
            <pc:sldMk cId="613217099" sldId="266"/>
            <ac:picMk id="13" creationId="{E3510A2B-DA01-4B77-8D93-A75F4D98B0F5}"/>
          </ac:picMkLst>
        </pc:picChg>
        <pc:picChg chg="add mod ord">
          <ac:chgData name="Benjamín Naranjo" userId="c9b8b6607cba65b8" providerId="LiveId" clId="{2046934E-BFC1-4ECC-A74D-F04097BB4A86}" dt="2020-03-14T00:12:00.271" v="750" actId="1038"/>
          <ac:picMkLst>
            <pc:docMk/>
            <pc:sldMk cId="613217099" sldId="266"/>
            <ac:picMk id="14" creationId="{3B08EAEC-590E-4B92-9680-A4B8A1CBB172}"/>
          </ac:picMkLst>
        </pc:picChg>
        <pc:picChg chg="add del mod">
          <ac:chgData name="Benjamín Naranjo" userId="c9b8b6607cba65b8" providerId="LiveId" clId="{2046934E-BFC1-4ECC-A74D-F04097BB4A86}" dt="2020-03-13T23:46:35.390" v="162" actId="478"/>
          <ac:picMkLst>
            <pc:docMk/>
            <pc:sldMk cId="613217099" sldId="266"/>
            <ac:picMk id="15" creationId="{46E1E9A0-9656-43F3-BF36-F9A01ED790E5}"/>
          </ac:picMkLst>
        </pc:picChg>
        <pc:picChg chg="add mod">
          <ac:chgData name="Benjamín Naranjo" userId="c9b8b6607cba65b8" providerId="LiveId" clId="{2046934E-BFC1-4ECC-A74D-F04097BB4A86}" dt="2020-03-14T00:11:49.989" v="714" actId="1076"/>
          <ac:picMkLst>
            <pc:docMk/>
            <pc:sldMk cId="613217099" sldId="266"/>
            <ac:picMk id="59" creationId="{9532FFDA-673F-4B72-8181-45AB8427632E}"/>
          </ac:picMkLst>
        </pc:picChg>
        <pc:picChg chg="add del mod ord">
          <ac:chgData name="Benjamín Naranjo" userId="c9b8b6607cba65b8" providerId="LiveId" clId="{2046934E-BFC1-4ECC-A74D-F04097BB4A86}" dt="2020-03-14T00:11:46.177" v="713" actId="478"/>
          <ac:picMkLst>
            <pc:docMk/>
            <pc:sldMk cId="613217099" sldId="266"/>
            <ac:picMk id="125" creationId="{5AF26F55-AFBC-4F8C-A4B9-43C396DE1268}"/>
          </ac:picMkLst>
        </pc:picChg>
        <pc:picChg chg="add">
          <ac:chgData name="Benjamín Naranjo" userId="c9b8b6607cba65b8" providerId="LiveId" clId="{2046934E-BFC1-4ECC-A74D-F04097BB4A86}" dt="2020-03-14T00:11:42.783" v="712"/>
          <ac:picMkLst>
            <pc:docMk/>
            <pc:sldMk cId="613217099" sldId="266"/>
            <ac:picMk id="126" creationId="{324EB929-9200-4160-A1F6-8B39F78ADC34}"/>
          </ac:picMkLst>
        </pc:picChg>
        <pc:cxnChg chg="add del">
          <ac:chgData name="Benjamín Naranjo" userId="c9b8b6607cba65b8" providerId="LiveId" clId="{2046934E-BFC1-4ECC-A74D-F04097BB4A86}" dt="2020-03-13T23:32:16.365" v="29" actId="26606"/>
          <ac:cxnSpMkLst>
            <pc:docMk/>
            <pc:sldMk cId="613217099" sldId="266"/>
            <ac:cxnSpMk id="21" creationId="{818DC98F-4057-4645-B948-F604F39A9CFE}"/>
          </ac:cxnSpMkLst>
        </pc:cxnChg>
        <pc:cxnChg chg="add del">
          <ac:chgData name="Benjamín Naranjo" userId="c9b8b6607cba65b8" providerId="LiveId" clId="{2046934E-BFC1-4ECC-A74D-F04097BB4A86}" dt="2020-03-13T23:32:16.365" v="29" actId="26606"/>
          <ac:cxnSpMkLst>
            <pc:docMk/>
            <pc:sldMk cId="613217099" sldId="266"/>
            <ac:cxnSpMk id="27" creationId="{99AE2756-0FC4-4155-83E7-58AAAB63E757}"/>
          </ac:cxnSpMkLst>
        </pc:cxnChg>
        <pc:cxnChg chg="add del">
          <ac:chgData name="Benjamín Naranjo" userId="c9b8b6607cba65b8" providerId="LiveId" clId="{2046934E-BFC1-4ECC-A74D-F04097BB4A86}" dt="2020-03-13T23:32:16.365" v="29" actId="26606"/>
          <ac:cxnSpMkLst>
            <pc:docMk/>
            <pc:sldMk cId="613217099" sldId="266"/>
            <ac:cxnSpMk id="29" creationId="{DAD2B705-4A9B-408D-AA80-4F41045E09DE}"/>
          </ac:cxnSpMkLst>
        </pc:cxnChg>
        <pc:cxnChg chg="add del">
          <ac:chgData name="Benjamín Naranjo" userId="c9b8b6607cba65b8" providerId="LiveId" clId="{2046934E-BFC1-4ECC-A74D-F04097BB4A86}" dt="2020-03-13T23:40:55.423" v="90" actId="26606"/>
          <ac:cxnSpMkLst>
            <pc:docMk/>
            <pc:sldMk cId="613217099" sldId="266"/>
            <ac:cxnSpMk id="114" creationId="{99AE2756-0FC4-4155-83E7-58AAAB63E757}"/>
          </ac:cxnSpMkLst>
        </pc:cxnChg>
        <pc:cxnChg chg="add del">
          <ac:chgData name="Benjamín Naranjo" userId="c9b8b6607cba65b8" providerId="LiveId" clId="{2046934E-BFC1-4ECC-A74D-F04097BB4A86}" dt="2020-03-13T23:40:55.423" v="90" actId="26606"/>
          <ac:cxnSpMkLst>
            <pc:docMk/>
            <pc:sldMk cId="613217099" sldId="266"/>
            <ac:cxnSpMk id="120" creationId="{818DC98F-4057-4645-B948-F604F39A9CFE}"/>
          </ac:cxnSpMkLst>
        </pc:cxnChg>
        <pc:cxnChg chg="add del">
          <ac:chgData name="Benjamín Naranjo" userId="c9b8b6607cba65b8" providerId="LiveId" clId="{2046934E-BFC1-4ECC-A74D-F04097BB4A86}" dt="2020-03-13T23:40:55.423" v="90" actId="26606"/>
          <ac:cxnSpMkLst>
            <pc:docMk/>
            <pc:sldMk cId="613217099" sldId="266"/>
            <ac:cxnSpMk id="123" creationId="{DAD2B705-4A9B-408D-AA80-4F41045E09DE}"/>
          </ac:cxnSpMkLst>
        </pc:cxnChg>
      </pc:sldChg>
      <pc:sldChg chg="addSp delSp modSp add del mod setBg">
        <pc:chgData name="Benjamín Naranjo" userId="c9b8b6607cba65b8" providerId="LiveId" clId="{2046934E-BFC1-4ECC-A74D-F04097BB4A86}" dt="2020-03-13T23:57:11.719" v="300" actId="47"/>
        <pc:sldMkLst>
          <pc:docMk/>
          <pc:sldMk cId="1899348969" sldId="267"/>
        </pc:sldMkLst>
        <pc:spChg chg="mod ord">
          <ac:chgData name="Benjamín Naranjo" userId="c9b8b6607cba65b8" providerId="LiveId" clId="{2046934E-BFC1-4ECC-A74D-F04097BB4A86}" dt="2020-03-13T23:51:55.593" v="227" actId="26606"/>
          <ac:spMkLst>
            <pc:docMk/>
            <pc:sldMk cId="1899348969" sldId="267"/>
            <ac:spMk id="2" creationId="{72EC49BA-B6CE-4AB4-B148-E7939FF0948D}"/>
          </ac:spMkLst>
        </pc:spChg>
        <pc:spChg chg="del">
          <ac:chgData name="Benjamín Naranjo" userId="c9b8b6607cba65b8" providerId="LiveId" clId="{2046934E-BFC1-4ECC-A74D-F04097BB4A86}" dt="2020-03-13T23:50:12.532" v="182"/>
          <ac:spMkLst>
            <pc:docMk/>
            <pc:sldMk cId="1899348969" sldId="267"/>
            <ac:spMk id="3" creationId="{3EB00347-6282-4074-BDE6-49F360477571}"/>
          </ac:spMkLst>
        </pc:spChg>
        <pc:spChg chg="add mod">
          <ac:chgData name="Benjamín Naranjo" userId="c9b8b6607cba65b8" providerId="LiveId" clId="{2046934E-BFC1-4ECC-A74D-F04097BB4A86}" dt="2020-03-13T23:52:27.982" v="238"/>
          <ac:spMkLst>
            <pc:docMk/>
            <pc:sldMk cId="1899348969" sldId="267"/>
            <ac:spMk id="7" creationId="{DD3AFDB3-5449-4144-91E7-E937814794E5}"/>
          </ac:spMkLst>
        </pc:spChg>
        <pc:spChg chg="add del">
          <ac:chgData name="Benjamín Naranjo" userId="c9b8b6607cba65b8" providerId="LiveId" clId="{2046934E-BFC1-4ECC-A74D-F04097BB4A86}" dt="2020-03-13T23:51:47.624" v="224" actId="26606"/>
          <ac:spMkLst>
            <pc:docMk/>
            <pc:sldMk cId="1899348969" sldId="267"/>
            <ac:spMk id="10" creationId="{D7FCCA1E-D49A-4921-8423-28AB3AA3B5F5}"/>
          </ac:spMkLst>
        </pc:spChg>
        <pc:spChg chg="add del">
          <ac:chgData name="Benjamín Naranjo" userId="c9b8b6607cba65b8" providerId="LiveId" clId="{2046934E-BFC1-4ECC-A74D-F04097BB4A86}" dt="2020-03-13T23:51:37.766" v="218" actId="26606"/>
          <ac:spMkLst>
            <pc:docMk/>
            <pc:sldMk cId="1899348969" sldId="267"/>
            <ac:spMk id="11" creationId="{E30408B7-02B2-4EC4-8EE8-B53E74642A86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15" creationId="{F04E4CBA-303B-48BD-8451-C2701CB0EEBF}"/>
          </ac:spMkLst>
        </pc:spChg>
        <pc:spChg chg="add del">
          <ac:chgData name="Benjamín Naranjo" userId="c9b8b6607cba65b8" providerId="LiveId" clId="{2046934E-BFC1-4ECC-A74D-F04097BB4A86}" dt="2020-03-13T23:51:39.823" v="220" actId="26606"/>
          <ac:spMkLst>
            <pc:docMk/>
            <pc:sldMk cId="1899348969" sldId="267"/>
            <ac:spMk id="17" creationId="{73DE2CFE-42F2-48F0-8706-5264E012B10C}"/>
          </ac:spMkLst>
        </pc:spChg>
        <pc:spChg chg="add del">
          <ac:chgData name="Benjamín Naranjo" userId="c9b8b6607cba65b8" providerId="LiveId" clId="{2046934E-BFC1-4ECC-A74D-F04097BB4A86}" dt="2020-03-13T23:51:45.584" v="222" actId="26606"/>
          <ac:spMkLst>
            <pc:docMk/>
            <pc:sldMk cId="1899348969" sldId="267"/>
            <ac:spMk id="19" creationId="{E30408B7-02B2-4EC4-8EE8-B53E74642A86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21" creationId="{82095FCE-EF05-4443-B97A-85DEE3A5CA17}"/>
          </ac:spMkLst>
        </pc:spChg>
        <pc:spChg chg="add del">
          <ac:chgData name="Benjamín Naranjo" userId="c9b8b6607cba65b8" providerId="LiveId" clId="{2046934E-BFC1-4ECC-A74D-F04097BB4A86}" dt="2020-03-13T23:51:47.624" v="224" actId="26606"/>
          <ac:spMkLst>
            <pc:docMk/>
            <pc:sldMk cId="1899348969" sldId="267"/>
            <ac:spMk id="22" creationId="{E36BB3C5-822B-45E1-A81E-5CC3176C61A1}"/>
          </ac:spMkLst>
        </pc:spChg>
        <pc:spChg chg="add del">
          <ac:chgData name="Benjamín Naranjo" userId="c9b8b6607cba65b8" providerId="LiveId" clId="{2046934E-BFC1-4ECC-A74D-F04097BB4A86}" dt="2020-03-13T23:51:47.624" v="224" actId="26606"/>
          <ac:spMkLst>
            <pc:docMk/>
            <pc:sldMk cId="1899348969" sldId="267"/>
            <ac:spMk id="23" creationId="{FB39ECA9-4CDE-4883-98E8-287E905E9F07}"/>
          </ac:spMkLst>
        </pc:spChg>
        <pc:spChg chg="add del">
          <ac:chgData name="Benjamín Naranjo" userId="c9b8b6607cba65b8" providerId="LiveId" clId="{2046934E-BFC1-4ECC-A74D-F04097BB4A86}" dt="2020-03-13T23:51:47.624" v="224" actId="26606"/>
          <ac:spMkLst>
            <pc:docMk/>
            <pc:sldMk cId="1899348969" sldId="267"/>
            <ac:spMk id="24" creationId="{A67483D0-BAEB-4927-88AD-76F5DA8468DE}"/>
          </ac:spMkLst>
        </pc:spChg>
        <pc:spChg chg="add del">
          <ac:chgData name="Benjamín Naranjo" userId="c9b8b6607cba65b8" providerId="LiveId" clId="{2046934E-BFC1-4ECC-A74D-F04097BB4A86}" dt="2020-03-13T23:51:47.624" v="224" actId="26606"/>
          <ac:spMkLst>
            <pc:docMk/>
            <pc:sldMk cId="1899348969" sldId="267"/>
            <ac:spMk id="25" creationId="{0DBB7B12-4298-4CFB-B539-44A91C930328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27" creationId="{231BF440-39FA-4087-84CC-2EEC0BBDAF29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28" creationId="{F6CA58B3-AFCC-4A40-9882-50D5080879B0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29" creationId="{75C56826-D4E5-42ED-8529-079651CB3005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30" creationId="{CA00AE6B-AA30-4CF8-BA6F-339B780AD76C}"/>
          </ac:spMkLst>
        </pc:spChg>
        <pc:spChg chg="add del">
          <ac:chgData name="Benjamín Naranjo" userId="c9b8b6607cba65b8" providerId="LiveId" clId="{2046934E-BFC1-4ECC-A74D-F04097BB4A86}" dt="2020-03-13T23:51:55.587" v="226" actId="26606"/>
          <ac:spMkLst>
            <pc:docMk/>
            <pc:sldMk cId="1899348969" sldId="267"/>
            <ac:spMk id="31" creationId="{2A31D417-BF7E-4D69-88A6-5762EAD121F3}"/>
          </ac:spMkLst>
        </pc:spChg>
        <pc:spChg chg="add">
          <ac:chgData name="Benjamín Naranjo" userId="c9b8b6607cba65b8" providerId="LiveId" clId="{2046934E-BFC1-4ECC-A74D-F04097BB4A86}" dt="2020-03-13T23:51:55.593" v="227" actId="26606"/>
          <ac:spMkLst>
            <pc:docMk/>
            <pc:sldMk cId="1899348969" sldId="267"/>
            <ac:spMk id="33" creationId="{73DE2CFE-42F2-48F0-8706-5264E012B10C}"/>
          </ac:spMkLst>
        </pc:spChg>
        <pc:grpChg chg="add del">
          <ac:chgData name="Benjamín Naranjo" userId="c9b8b6607cba65b8" providerId="LiveId" clId="{2046934E-BFC1-4ECC-A74D-F04097BB4A86}" dt="2020-03-13T23:51:37.766" v="218" actId="26606"/>
          <ac:grpSpMkLst>
            <pc:docMk/>
            <pc:sldMk cId="1899348969" sldId="267"/>
            <ac:grpSpMk id="13" creationId="{3CA30F3A-949D-4014-A5BD-809F81E84132}"/>
          </ac:grpSpMkLst>
        </pc:grpChg>
        <pc:grpChg chg="add del">
          <ac:chgData name="Benjamín Naranjo" userId="c9b8b6607cba65b8" providerId="LiveId" clId="{2046934E-BFC1-4ECC-A74D-F04097BB4A86}" dt="2020-03-13T23:51:45.584" v="222" actId="26606"/>
          <ac:grpSpMkLst>
            <pc:docMk/>
            <pc:sldMk cId="1899348969" sldId="267"/>
            <ac:grpSpMk id="20" creationId="{3CA30F3A-949D-4014-A5BD-809F81E84132}"/>
          </ac:grpSpMkLst>
        </pc:grpChg>
        <pc:picChg chg="add del mod">
          <ac:chgData name="Benjamín Naranjo" userId="c9b8b6607cba65b8" providerId="LiveId" clId="{2046934E-BFC1-4ECC-A74D-F04097BB4A86}" dt="2020-03-13T23:49:21.980" v="179" actId="478"/>
          <ac:picMkLst>
            <pc:docMk/>
            <pc:sldMk cId="1899348969" sldId="267"/>
            <ac:picMk id="4" creationId="{9C513CE7-E198-4068-AE36-9AE5C5B27F20}"/>
          </ac:picMkLst>
        </pc:picChg>
        <pc:picChg chg="add del mod">
          <ac:chgData name="Benjamín Naranjo" userId="c9b8b6607cba65b8" providerId="LiveId" clId="{2046934E-BFC1-4ECC-A74D-F04097BB4A86}" dt="2020-03-13T23:52:16.543" v="232"/>
          <ac:picMkLst>
            <pc:docMk/>
            <pc:sldMk cId="1899348969" sldId="267"/>
            <ac:picMk id="5" creationId="{BC26C57D-81C8-4971-809D-C738E9D74300}"/>
          </ac:picMkLst>
        </pc:picChg>
        <pc:picChg chg="add del mod ord">
          <ac:chgData name="Benjamín Naranjo" userId="c9b8b6607cba65b8" providerId="LiveId" clId="{2046934E-BFC1-4ECC-A74D-F04097BB4A86}" dt="2020-03-13T23:52:27.982" v="238"/>
          <ac:picMkLst>
            <pc:docMk/>
            <pc:sldMk cId="1899348969" sldId="267"/>
            <ac:picMk id="6" creationId="{3DA5DCF3-FB3E-4A92-A44C-899FABF39D12}"/>
          </ac:picMkLst>
        </pc:picChg>
      </pc:sldChg>
      <pc:sldChg chg="addSp delSp modSp add mod setBg">
        <pc:chgData name="Benjamín Naranjo" userId="c9b8b6607cba65b8" providerId="LiveId" clId="{2046934E-BFC1-4ECC-A74D-F04097BB4A86}" dt="2020-03-14T01:07:41.939" v="1017" actId="20577"/>
        <pc:sldMkLst>
          <pc:docMk/>
          <pc:sldMk cId="627098789" sldId="268"/>
        </pc:sldMkLst>
        <pc:spChg chg="mod">
          <ac:chgData name="Benjamín Naranjo" userId="c9b8b6607cba65b8" providerId="LiveId" clId="{2046934E-BFC1-4ECC-A74D-F04097BB4A86}" dt="2020-03-14T00:10:33.572" v="631" actId="20577"/>
          <ac:spMkLst>
            <pc:docMk/>
            <pc:sldMk cId="627098789" sldId="268"/>
            <ac:spMk id="2" creationId="{0C2649AD-3F66-4802-AA7B-51B9527E8544}"/>
          </ac:spMkLst>
        </pc:spChg>
        <pc:spChg chg="mod">
          <ac:chgData name="Benjamín Naranjo" userId="c9b8b6607cba65b8" providerId="LiveId" clId="{2046934E-BFC1-4ECC-A74D-F04097BB4A86}" dt="2020-03-14T00:04:09.522" v="461" actId="1076"/>
          <ac:spMkLst>
            <pc:docMk/>
            <pc:sldMk cId="627098789" sldId="268"/>
            <ac:spMk id="3" creationId="{545C4FAA-2F50-4D14-868A-C306684867D6}"/>
          </ac:spMkLst>
        </pc:spChg>
        <pc:spChg chg="add del">
          <ac:chgData name="Benjamín Naranjo" userId="c9b8b6607cba65b8" providerId="LiveId" clId="{2046934E-BFC1-4ECC-A74D-F04097BB4A86}" dt="2020-03-14T00:00:50.566" v="425" actId="26606"/>
          <ac:spMkLst>
            <pc:docMk/>
            <pc:sldMk cId="627098789" sldId="268"/>
            <ac:spMk id="10" creationId="{33CD251C-A887-4D2F-925B-FC097198538B}"/>
          </ac:spMkLst>
        </pc:spChg>
        <pc:spChg chg="add del">
          <ac:chgData name="Benjamín Naranjo" userId="c9b8b6607cba65b8" providerId="LiveId" clId="{2046934E-BFC1-4ECC-A74D-F04097BB4A86}" dt="2020-03-14T00:05:07.635" v="469"/>
          <ac:spMkLst>
            <pc:docMk/>
            <pc:sldMk cId="627098789" sldId="268"/>
            <ac:spMk id="11" creationId="{82020A48-98D7-4758-86CD-4A4BE22B5102}"/>
          </ac:spMkLst>
        </pc:spChg>
        <pc:spChg chg="add mod">
          <ac:chgData name="Benjamín Naranjo" userId="c9b8b6607cba65b8" providerId="LiveId" clId="{2046934E-BFC1-4ECC-A74D-F04097BB4A86}" dt="2020-03-14T00:07:56.664" v="590" actId="1076"/>
          <ac:spMkLst>
            <pc:docMk/>
            <pc:sldMk cId="627098789" sldId="268"/>
            <ac:spMk id="15" creationId="{D9AAF2EF-B4BF-4DA5-980C-6C6927AE701C}"/>
          </ac:spMkLst>
        </pc:spChg>
        <pc:spChg chg="add del">
          <ac:chgData name="Benjamín Naranjo" userId="c9b8b6607cba65b8" providerId="LiveId" clId="{2046934E-BFC1-4ECC-A74D-F04097BB4A86}" dt="2020-03-14T00:03:19.449" v="455" actId="26606"/>
          <ac:spMkLst>
            <pc:docMk/>
            <pc:sldMk cId="627098789" sldId="268"/>
            <ac:spMk id="16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0:01.473" v="408" actId="26606"/>
          <ac:spMkLst>
            <pc:docMk/>
            <pc:sldMk cId="627098789" sldId="268"/>
            <ac:spMk id="19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3:19.449" v="455" actId="26606"/>
          <ac:spMkLst>
            <pc:docMk/>
            <pc:sldMk cId="627098789" sldId="268"/>
            <ac:spMk id="20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4T00:00:07.976" v="416" actId="26606"/>
          <ac:spMkLst>
            <pc:docMk/>
            <pc:sldMk cId="627098789" sldId="268"/>
            <ac:spMk id="23" creationId="{F2E9C3F6-DA5B-4DBC-9A74-B8E0CB075741}"/>
          </ac:spMkLst>
        </pc:spChg>
        <pc:spChg chg="add del">
          <ac:chgData name="Benjamín Naranjo" userId="c9b8b6607cba65b8" providerId="LiveId" clId="{2046934E-BFC1-4ECC-A74D-F04097BB4A86}" dt="2020-03-14T00:03:44.902" v="458" actId="26606"/>
          <ac:spMkLst>
            <pc:docMk/>
            <pc:sldMk cId="627098789" sldId="268"/>
            <ac:spMk id="24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0:01.473" v="408" actId="26606"/>
          <ac:spMkLst>
            <pc:docMk/>
            <pc:sldMk cId="627098789" sldId="268"/>
            <ac:spMk id="25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4T00:00:07.976" v="416" actId="26606"/>
          <ac:spMkLst>
            <pc:docMk/>
            <pc:sldMk cId="627098789" sldId="268"/>
            <ac:spMk id="27" creationId="{B2CDDFB2-5255-4B15-A6A1-CF91458828CD}"/>
          </ac:spMkLst>
        </pc:spChg>
        <pc:spChg chg="add del">
          <ac:chgData name="Benjamín Naranjo" userId="c9b8b6607cba65b8" providerId="LiveId" clId="{2046934E-BFC1-4ECC-A74D-F04097BB4A86}" dt="2020-03-14T00:00:03.097" v="410" actId="26606"/>
          <ac:spMkLst>
            <pc:docMk/>
            <pc:sldMk cId="627098789" sldId="268"/>
            <ac:spMk id="28" creationId="{A11EADB7-0CC1-4D45-80F3-D2B1459633DE}"/>
          </ac:spMkLst>
        </pc:spChg>
        <pc:spChg chg="add del">
          <ac:chgData name="Benjamín Naranjo" userId="c9b8b6607cba65b8" providerId="LiveId" clId="{2046934E-BFC1-4ECC-A74D-F04097BB4A86}" dt="2020-03-14T00:03:44.902" v="458" actId="26606"/>
          <ac:spMkLst>
            <pc:docMk/>
            <pc:sldMk cId="627098789" sldId="268"/>
            <ac:spMk id="33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4T00:00:03.097" v="410" actId="26606"/>
          <ac:spMkLst>
            <pc:docMk/>
            <pc:sldMk cId="627098789" sldId="268"/>
            <ac:spMk id="34" creationId="{93ADD3C3-E7D1-4565-A46D-64E1390F9E53}"/>
          </ac:spMkLst>
        </pc:spChg>
        <pc:spChg chg="add del">
          <ac:chgData name="Benjamín Naranjo" userId="c9b8b6607cba65b8" providerId="LiveId" clId="{2046934E-BFC1-4ECC-A74D-F04097BB4A86}" dt="2020-03-14T00:00:04.718" v="412" actId="26606"/>
          <ac:spMkLst>
            <pc:docMk/>
            <pc:sldMk cId="627098789" sldId="268"/>
            <ac:spMk id="37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0:04.718" v="412" actId="26606"/>
          <ac:spMkLst>
            <pc:docMk/>
            <pc:sldMk cId="627098789" sldId="268"/>
            <ac:spMk id="39" creationId="{8ED94938-268E-4C0A-A08A-B3980C78BAEB}"/>
          </ac:spMkLst>
        </pc:spChg>
        <pc:spChg chg="add">
          <ac:chgData name="Benjamín Naranjo" userId="c9b8b6607cba65b8" providerId="LiveId" clId="{2046934E-BFC1-4ECC-A74D-F04097BB4A86}" dt="2020-03-14T00:03:44.902" v="458" actId="26606"/>
          <ac:spMkLst>
            <pc:docMk/>
            <pc:sldMk cId="627098789" sldId="268"/>
            <ac:spMk id="40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0:06.824" v="414" actId="26606"/>
          <ac:spMkLst>
            <pc:docMk/>
            <pc:sldMk cId="627098789" sldId="268"/>
            <ac:spMk id="41" creationId="{F4624850-8CF1-4338-9182-6325A84F3869}"/>
          </ac:spMkLst>
        </pc:spChg>
        <pc:spChg chg="add del">
          <ac:chgData name="Benjamín Naranjo" userId="c9b8b6607cba65b8" providerId="LiveId" clId="{2046934E-BFC1-4ECC-A74D-F04097BB4A86}" dt="2020-03-14T00:00:06.824" v="414" actId="26606"/>
          <ac:spMkLst>
            <pc:docMk/>
            <pc:sldMk cId="627098789" sldId="268"/>
            <ac:spMk id="42" creationId="{F88E6969-0E08-440A-8218-8EA0311099CA}"/>
          </ac:spMkLst>
        </pc:spChg>
        <pc:spChg chg="add del">
          <ac:chgData name="Benjamín Naranjo" userId="c9b8b6607cba65b8" providerId="LiveId" clId="{2046934E-BFC1-4ECC-A74D-F04097BB4A86}" dt="2020-03-14T00:00:07.976" v="416" actId="26606"/>
          <ac:spMkLst>
            <pc:docMk/>
            <pc:sldMk cId="627098789" sldId="268"/>
            <ac:spMk id="44" creationId="{8C2832B0-D577-4EA0-820F-695EE1E9D0D0}"/>
          </ac:spMkLst>
        </pc:spChg>
        <pc:spChg chg="add del">
          <ac:chgData name="Benjamín Naranjo" userId="c9b8b6607cba65b8" providerId="LiveId" clId="{2046934E-BFC1-4ECC-A74D-F04097BB4A86}" dt="2020-03-14T00:00:07.976" v="416" actId="26606"/>
          <ac:spMkLst>
            <pc:docMk/>
            <pc:sldMk cId="627098789" sldId="268"/>
            <ac:spMk id="45" creationId="{FA57A853-2E0C-42F0-85F3-C0B501A9CC9D}"/>
          </ac:spMkLst>
        </pc:spChg>
        <pc:spChg chg="add del">
          <ac:chgData name="Benjamín Naranjo" userId="c9b8b6607cba65b8" providerId="LiveId" clId="{2046934E-BFC1-4ECC-A74D-F04097BB4A86}" dt="2020-03-14T00:00:07.976" v="416" actId="26606"/>
          <ac:spMkLst>
            <pc:docMk/>
            <pc:sldMk cId="627098789" sldId="268"/>
            <ac:spMk id="46" creationId="{1A166365-F18F-415C-B28F-D46003176B36}"/>
          </ac:spMkLst>
        </pc:spChg>
        <pc:spChg chg="add">
          <ac:chgData name="Benjamín Naranjo" userId="c9b8b6607cba65b8" providerId="LiveId" clId="{2046934E-BFC1-4ECC-A74D-F04097BB4A86}" dt="2020-03-14T00:03:44.902" v="458" actId="26606"/>
          <ac:spMkLst>
            <pc:docMk/>
            <pc:sldMk cId="627098789" sldId="268"/>
            <ac:spMk id="47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4T00:00:09.345" v="418" actId="26606"/>
          <ac:spMkLst>
            <pc:docMk/>
            <pc:sldMk cId="627098789" sldId="268"/>
            <ac:spMk id="48" creationId="{7316481C-0A49-4796-812B-0D64F063B720}"/>
          </ac:spMkLst>
        </pc:spChg>
        <pc:spChg chg="add del">
          <ac:chgData name="Benjamín Naranjo" userId="c9b8b6607cba65b8" providerId="LiveId" clId="{2046934E-BFC1-4ECC-A74D-F04097BB4A86}" dt="2020-03-14T00:00:09.345" v="418" actId="26606"/>
          <ac:spMkLst>
            <pc:docMk/>
            <pc:sldMk cId="627098789" sldId="268"/>
            <ac:spMk id="49" creationId="{A5271697-90F1-4A23-8EF2-0179F2EAFACB}"/>
          </ac:spMkLst>
        </pc:spChg>
        <pc:spChg chg="add del">
          <ac:chgData name="Benjamín Naranjo" userId="c9b8b6607cba65b8" providerId="LiveId" clId="{2046934E-BFC1-4ECC-A74D-F04097BB4A86}" dt="2020-03-14T00:00:09.345" v="418" actId="26606"/>
          <ac:spMkLst>
            <pc:docMk/>
            <pc:sldMk cId="627098789" sldId="268"/>
            <ac:spMk id="64" creationId="{D9F5512A-48E1-4C07-B75E-3CCC517B6804}"/>
          </ac:spMkLst>
        </pc:spChg>
        <pc:spChg chg="add del">
          <ac:chgData name="Benjamín Naranjo" userId="c9b8b6607cba65b8" providerId="LiveId" clId="{2046934E-BFC1-4ECC-A74D-F04097BB4A86}" dt="2020-03-14T00:00:10.640" v="420" actId="26606"/>
          <ac:spMkLst>
            <pc:docMk/>
            <pc:sldMk cId="627098789" sldId="268"/>
            <ac:spMk id="66" creationId="{A11EADB7-0CC1-4D45-80F3-D2B1459633DE}"/>
          </ac:spMkLst>
        </pc:spChg>
        <pc:spChg chg="add del">
          <ac:chgData name="Benjamín Naranjo" userId="c9b8b6607cba65b8" providerId="LiveId" clId="{2046934E-BFC1-4ECC-A74D-F04097BB4A86}" dt="2020-03-14T00:00:10.640" v="420" actId="26606"/>
          <ac:spMkLst>
            <pc:docMk/>
            <pc:sldMk cId="627098789" sldId="268"/>
            <ac:spMk id="68" creationId="{93ADD3C3-E7D1-4565-A46D-64E1390F9E53}"/>
          </ac:spMkLst>
        </pc:spChg>
        <pc:spChg chg="add del">
          <ac:chgData name="Benjamín Naranjo" userId="c9b8b6607cba65b8" providerId="LiveId" clId="{2046934E-BFC1-4ECC-A74D-F04097BB4A86}" dt="2020-03-14T00:00:23.256" v="422" actId="26606"/>
          <ac:spMkLst>
            <pc:docMk/>
            <pc:sldMk cId="627098789" sldId="268"/>
            <ac:spMk id="77" creationId="{2111B97A-2FB0-4625-8C2E-CDCB1AF683A2}"/>
          </ac:spMkLst>
        </pc:spChg>
        <pc:spChg chg="add del">
          <ac:chgData name="Benjamín Naranjo" userId="c9b8b6607cba65b8" providerId="LiveId" clId="{2046934E-BFC1-4ECC-A74D-F04097BB4A86}" dt="2020-03-14T00:00:23.256" v="422" actId="26606"/>
          <ac:spMkLst>
            <pc:docMk/>
            <pc:sldMk cId="627098789" sldId="268"/>
            <ac:spMk id="80" creationId="{8ED94938-268E-4C0A-A08A-B3980C78BAEB}"/>
          </ac:spMkLst>
        </pc:spChg>
        <pc:spChg chg="add mod">
          <ac:chgData name="Benjamín Naranjo" userId="c9b8b6607cba65b8" providerId="LiveId" clId="{2046934E-BFC1-4ECC-A74D-F04097BB4A86}" dt="2020-03-14T00:06:08.473" v="498" actId="1076"/>
          <ac:spMkLst>
            <pc:docMk/>
            <pc:sldMk cId="627098789" sldId="268"/>
            <ac:spMk id="81" creationId="{B9FBE68F-3B2C-4D18-B16C-1CAE7B9FDA1E}"/>
          </ac:spMkLst>
        </pc:spChg>
        <pc:spChg chg="add mod">
          <ac:chgData name="Benjamín Naranjo" userId="c9b8b6607cba65b8" providerId="LiveId" clId="{2046934E-BFC1-4ECC-A74D-F04097BB4A86}" dt="2020-03-14T00:06:17.650" v="501" actId="20577"/>
          <ac:spMkLst>
            <pc:docMk/>
            <pc:sldMk cId="627098789" sldId="268"/>
            <ac:spMk id="82" creationId="{C9F8C718-41E8-4A06-B398-5D842F31AAAB}"/>
          </ac:spMkLst>
        </pc:spChg>
        <pc:spChg chg="add mod">
          <ac:chgData name="Benjamín Naranjo" userId="c9b8b6607cba65b8" providerId="LiveId" clId="{2046934E-BFC1-4ECC-A74D-F04097BB4A86}" dt="2020-03-14T01:07:41.939" v="1017" actId="20577"/>
          <ac:spMkLst>
            <pc:docMk/>
            <pc:sldMk cId="627098789" sldId="268"/>
            <ac:spMk id="84" creationId="{030BBAAE-8E9E-4444-9556-11327176DC63}"/>
          </ac:spMkLst>
        </pc:spChg>
        <pc:grpChg chg="add del">
          <ac:chgData name="Benjamín Naranjo" userId="c9b8b6607cba65b8" providerId="LiveId" clId="{2046934E-BFC1-4ECC-A74D-F04097BB4A86}" dt="2020-03-14T00:00:50.566" v="425" actId="26606"/>
          <ac:grpSpMkLst>
            <pc:docMk/>
            <pc:sldMk cId="627098789" sldId="268"/>
            <ac:grpSpMk id="12" creationId="{770AE191-D2EA-45C9-A44D-830C188F74CB}"/>
          </ac:grpSpMkLst>
        </pc:grpChg>
        <pc:grpChg chg="add del">
          <ac:chgData name="Benjamín Naranjo" userId="c9b8b6607cba65b8" providerId="LiveId" clId="{2046934E-BFC1-4ECC-A74D-F04097BB4A86}" dt="2020-03-14T00:03:19.449" v="455" actId="26606"/>
          <ac:grpSpMkLst>
            <pc:docMk/>
            <pc:sldMk cId="627098789" sldId="268"/>
            <ac:grpSpMk id="17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4T00:00:01.473" v="408" actId="26606"/>
          <ac:grpSpMkLst>
            <pc:docMk/>
            <pc:sldMk cId="627098789" sldId="268"/>
            <ac:grpSpMk id="21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4T00:03:44.902" v="458" actId="26606"/>
          <ac:grpSpMkLst>
            <pc:docMk/>
            <pc:sldMk cId="627098789" sldId="268"/>
            <ac:grpSpMk id="26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4T00:00:03.097" v="410" actId="26606"/>
          <ac:grpSpMkLst>
            <pc:docMk/>
            <pc:sldMk cId="627098789" sldId="268"/>
            <ac:grpSpMk id="31" creationId="{94C1A418-64B1-48BA-BDD9-B34E417C27B8}"/>
          </ac:grpSpMkLst>
        </pc:grpChg>
        <pc:grpChg chg="add del">
          <ac:chgData name="Benjamín Naranjo" userId="c9b8b6607cba65b8" providerId="LiveId" clId="{2046934E-BFC1-4ECC-A74D-F04097BB4A86}" dt="2020-03-14T00:00:03.097" v="410" actId="26606"/>
          <ac:grpSpMkLst>
            <pc:docMk/>
            <pc:sldMk cId="627098789" sldId="268"/>
            <ac:grpSpMk id="35" creationId="{D6DDBE53-DB9F-46B2-87EC-7E998BA473DD}"/>
          </ac:grpSpMkLst>
        </pc:grpChg>
        <pc:grpChg chg="add del">
          <ac:chgData name="Benjamín Naranjo" userId="c9b8b6607cba65b8" providerId="LiveId" clId="{2046934E-BFC1-4ECC-A74D-F04097BB4A86}" dt="2020-03-14T00:00:04.718" v="412" actId="26606"/>
          <ac:grpSpMkLst>
            <pc:docMk/>
            <pc:sldMk cId="627098789" sldId="268"/>
            <ac:grpSpMk id="38" creationId="{B83D307E-DF68-43F8-97CE-0AAE950A7129}"/>
          </ac:grpSpMkLst>
        </pc:grpChg>
        <pc:grpChg chg="add">
          <ac:chgData name="Benjamín Naranjo" userId="c9b8b6607cba65b8" providerId="LiveId" clId="{2046934E-BFC1-4ECC-A74D-F04097BB4A86}" dt="2020-03-14T00:03:44.902" v="458" actId="26606"/>
          <ac:grpSpMkLst>
            <pc:docMk/>
            <pc:sldMk cId="627098789" sldId="268"/>
            <ac:grpSpMk id="43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4T00:00:09.345" v="418" actId="26606"/>
          <ac:grpSpMkLst>
            <pc:docMk/>
            <pc:sldMk cId="627098789" sldId="268"/>
            <ac:grpSpMk id="50" creationId="{1F49CE81-B2F4-47B2-9D4A-886DCE0A8404}"/>
          </ac:grpSpMkLst>
        </pc:grpChg>
        <pc:grpChg chg="add del">
          <ac:chgData name="Benjamín Naranjo" userId="c9b8b6607cba65b8" providerId="LiveId" clId="{2046934E-BFC1-4ECC-A74D-F04097BB4A86}" dt="2020-03-14T00:00:10.640" v="420" actId="26606"/>
          <ac:grpSpMkLst>
            <pc:docMk/>
            <pc:sldMk cId="627098789" sldId="268"/>
            <ac:grpSpMk id="69" creationId="{D6DDBE53-DB9F-46B2-87EC-7E998BA473DD}"/>
          </ac:grpSpMkLst>
        </pc:grpChg>
        <pc:grpChg chg="add del">
          <ac:chgData name="Benjamín Naranjo" userId="c9b8b6607cba65b8" providerId="LiveId" clId="{2046934E-BFC1-4ECC-A74D-F04097BB4A86}" dt="2020-03-14T00:00:10.640" v="420" actId="26606"/>
          <ac:grpSpMkLst>
            <pc:docMk/>
            <pc:sldMk cId="627098789" sldId="268"/>
            <ac:grpSpMk id="73" creationId="{94C1A418-64B1-48BA-BDD9-B34E417C27B8}"/>
          </ac:grpSpMkLst>
        </pc:grpChg>
        <pc:grpChg chg="add del">
          <ac:chgData name="Benjamín Naranjo" userId="c9b8b6607cba65b8" providerId="LiveId" clId="{2046934E-BFC1-4ECC-A74D-F04097BB4A86}" dt="2020-03-14T00:00:23.256" v="422" actId="26606"/>
          <ac:grpSpMkLst>
            <pc:docMk/>
            <pc:sldMk cId="627098789" sldId="268"/>
            <ac:grpSpMk id="78" creationId="{B83D307E-DF68-43F8-97CE-0AAE950A7129}"/>
          </ac:grpSpMkLst>
        </pc:grpChg>
        <pc:picChg chg="add del mod ord modCrop">
          <ac:chgData name="Benjamín Naranjo" userId="c9b8b6607cba65b8" providerId="LiveId" clId="{2046934E-BFC1-4ECC-A74D-F04097BB4A86}" dt="2020-03-14T00:03:21.736" v="456" actId="478"/>
          <ac:picMkLst>
            <pc:docMk/>
            <pc:sldMk cId="627098789" sldId="268"/>
            <ac:picMk id="4" creationId="{DF38085C-A0D4-480B-8B79-B463A1DA4609}"/>
          </ac:picMkLst>
        </pc:picChg>
        <pc:picChg chg="add del mod ord">
          <ac:chgData name="Benjamín Naranjo" userId="c9b8b6607cba65b8" providerId="LiveId" clId="{2046934E-BFC1-4ECC-A74D-F04097BB4A86}" dt="2020-03-14T00:02:30.236" v="449" actId="478"/>
          <ac:picMkLst>
            <pc:docMk/>
            <pc:sldMk cId="627098789" sldId="268"/>
            <ac:picMk id="5" creationId="{E6228E22-6E15-49BD-BF13-F9960462FD8E}"/>
          </ac:picMkLst>
        </pc:picChg>
        <pc:picChg chg="add del mod ord">
          <ac:chgData name="Benjamín Naranjo" userId="c9b8b6607cba65b8" providerId="LiveId" clId="{2046934E-BFC1-4ECC-A74D-F04097BB4A86}" dt="2020-03-14T00:00:27.303" v="423" actId="478"/>
          <ac:picMkLst>
            <pc:docMk/>
            <pc:sldMk cId="627098789" sldId="268"/>
            <ac:picMk id="6" creationId="{81FE5A5B-7DE2-4021-9791-4C2583F30319}"/>
          </ac:picMkLst>
        </pc:picChg>
        <pc:picChg chg="add mod">
          <ac:chgData name="Benjamín Naranjo" userId="c9b8b6607cba65b8" providerId="LiveId" clId="{2046934E-BFC1-4ECC-A74D-F04097BB4A86}" dt="2020-03-14T00:08:50.223" v="609" actId="1037"/>
          <ac:picMkLst>
            <pc:docMk/>
            <pc:sldMk cId="627098789" sldId="268"/>
            <ac:picMk id="7" creationId="{08E68E75-3EFC-4674-B55A-AA4E5F1AD411}"/>
          </ac:picMkLst>
        </pc:picChg>
        <pc:picChg chg="add mod">
          <ac:chgData name="Benjamín Naranjo" userId="c9b8b6607cba65b8" providerId="LiveId" clId="{2046934E-BFC1-4ECC-A74D-F04097BB4A86}" dt="2020-03-14T00:08:36.850" v="598" actId="14100"/>
          <ac:picMkLst>
            <pc:docMk/>
            <pc:sldMk cId="627098789" sldId="268"/>
            <ac:picMk id="8" creationId="{BCAE74ED-B059-47AA-AA9D-C6D9DBB6206E}"/>
          </ac:picMkLst>
        </pc:picChg>
        <pc:picChg chg="add mod ord">
          <ac:chgData name="Benjamín Naranjo" userId="c9b8b6607cba65b8" providerId="LiveId" clId="{2046934E-BFC1-4ECC-A74D-F04097BB4A86}" dt="2020-03-14T00:08:43.909" v="605" actId="1037"/>
          <ac:picMkLst>
            <pc:docMk/>
            <pc:sldMk cId="627098789" sldId="268"/>
            <ac:picMk id="9" creationId="{8B7D5E7C-8750-49AF-8A24-ED8BEF2B5E37}"/>
          </ac:picMkLst>
        </pc:picChg>
        <pc:picChg chg="add mod">
          <ac:chgData name="Benjamín Naranjo" userId="c9b8b6607cba65b8" providerId="LiveId" clId="{2046934E-BFC1-4ECC-A74D-F04097BB4A86}" dt="2020-03-14T00:11:35.945" v="708" actId="1076"/>
          <ac:picMkLst>
            <pc:docMk/>
            <pc:sldMk cId="627098789" sldId="268"/>
            <ac:picMk id="83" creationId="{F948174C-4120-4D0E-9BB0-7201341855EB}"/>
          </ac:picMkLst>
        </pc:picChg>
        <pc:cxnChg chg="add del">
          <ac:chgData name="Benjamín Naranjo" userId="c9b8b6607cba65b8" providerId="LiveId" clId="{2046934E-BFC1-4ECC-A74D-F04097BB4A86}" dt="2020-03-14T00:00:03.097" v="410" actId="26606"/>
          <ac:cxnSpMkLst>
            <pc:docMk/>
            <pc:sldMk cId="627098789" sldId="268"/>
            <ac:cxnSpMk id="29" creationId="{620DAD72-3668-47E5-A8B7-5ACE338427F9}"/>
          </ac:cxnSpMkLst>
        </pc:cxnChg>
        <pc:cxnChg chg="add del">
          <ac:chgData name="Benjamín Naranjo" userId="c9b8b6607cba65b8" providerId="LiveId" clId="{2046934E-BFC1-4ECC-A74D-F04097BB4A86}" dt="2020-03-14T00:00:03.097" v="410" actId="26606"/>
          <ac:cxnSpMkLst>
            <pc:docMk/>
            <pc:sldMk cId="627098789" sldId="268"/>
            <ac:cxnSpMk id="30" creationId="{C1CC97D0-CA20-410E-8082-CFFBF559DB15}"/>
          </ac:cxnSpMkLst>
        </pc:cxnChg>
        <pc:cxnChg chg="add del">
          <ac:chgData name="Benjamín Naranjo" userId="c9b8b6607cba65b8" providerId="LiveId" clId="{2046934E-BFC1-4ECC-A74D-F04097BB4A86}" dt="2020-03-14T00:00:10.640" v="420" actId="26606"/>
          <ac:cxnSpMkLst>
            <pc:docMk/>
            <pc:sldMk cId="627098789" sldId="268"/>
            <ac:cxnSpMk id="67" creationId="{C1CC97D0-CA20-410E-8082-CFFBF559DB15}"/>
          </ac:cxnSpMkLst>
        </pc:cxnChg>
        <pc:cxnChg chg="add del">
          <ac:chgData name="Benjamín Naranjo" userId="c9b8b6607cba65b8" providerId="LiveId" clId="{2046934E-BFC1-4ECC-A74D-F04097BB4A86}" dt="2020-03-14T00:00:10.640" v="420" actId="26606"/>
          <ac:cxnSpMkLst>
            <pc:docMk/>
            <pc:sldMk cId="627098789" sldId="268"/>
            <ac:cxnSpMk id="72" creationId="{620DAD72-3668-47E5-A8B7-5ACE338427F9}"/>
          </ac:cxnSpMkLst>
        </pc:cxnChg>
      </pc:sldChg>
      <pc:sldChg chg="addSp delSp modSp add mod">
        <pc:chgData name="Benjamín Naranjo" userId="c9b8b6607cba65b8" providerId="LiveId" clId="{2046934E-BFC1-4ECC-A74D-F04097BB4A86}" dt="2020-03-14T01:07:36.648" v="1014" actId="20577"/>
        <pc:sldMkLst>
          <pc:docMk/>
          <pc:sldMk cId="2862613309" sldId="269"/>
        </pc:sldMkLst>
        <pc:spChg chg="mod ord">
          <ac:chgData name="Benjamín Naranjo" userId="c9b8b6607cba65b8" providerId="LiveId" clId="{2046934E-BFC1-4ECC-A74D-F04097BB4A86}" dt="2020-03-13T23:53:49.356" v="277" actId="20577"/>
          <ac:spMkLst>
            <pc:docMk/>
            <pc:sldMk cId="2862613309" sldId="269"/>
            <ac:spMk id="2" creationId="{470A897A-5F45-49DD-9548-C850B80C1C99}"/>
          </ac:spMkLst>
        </pc:spChg>
        <pc:spChg chg="add mod">
          <ac:chgData name="Benjamín Naranjo" userId="c9b8b6607cba65b8" providerId="LiveId" clId="{2046934E-BFC1-4ECC-A74D-F04097BB4A86}" dt="2020-03-14T01:07:36.648" v="1014" actId="20577"/>
          <ac:spMkLst>
            <pc:docMk/>
            <pc:sldMk cId="2862613309" sldId="269"/>
            <ac:spMk id="58" creationId="{33A77995-049A-4127-8C0F-F22FCD97857C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30" creationId="{D12DDE76-C203-4047-9998-63900085B5E8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34" creationId="{D74E8270-AAC1-4B3D-86AE-B9FEE944E538}"/>
          </ac:spMkLst>
        </pc:spChg>
        <pc:spChg chg="add del">
          <ac:chgData name="Benjamín Naranjo" userId="c9b8b6607cba65b8" providerId="LiveId" clId="{2046934E-BFC1-4ECC-A74D-F04097BB4A86}" dt="2020-03-13T23:52:41.940" v="245" actId="26606"/>
          <ac:spMkLst>
            <pc:docMk/>
            <pc:sldMk cId="2862613309" sldId="269"/>
            <ac:spMk id="135" creationId="{BD02D496-6B73-4F97-A645-768B8C29FBEE}"/>
          </ac:spMkLst>
        </pc:spChg>
        <pc:spChg chg="add del">
          <ac:chgData name="Benjamín Naranjo" userId="c9b8b6607cba65b8" providerId="LiveId" clId="{2046934E-BFC1-4ECC-A74D-F04097BB4A86}" dt="2020-03-13T23:52:41.940" v="245" actId="26606"/>
          <ac:spMkLst>
            <pc:docMk/>
            <pc:sldMk cId="2862613309" sldId="269"/>
            <ac:spMk id="141" creationId="{04357C93-F0CB-4A1C-8F77-4E9063789819}"/>
          </ac:spMkLst>
        </pc:spChg>
        <pc:spChg chg="add del">
          <ac:chgData name="Benjamín Naranjo" userId="c9b8b6607cba65b8" providerId="LiveId" clId="{2046934E-BFC1-4ECC-A74D-F04097BB4A86}" dt="2020-03-13T23:52:43.453" v="247" actId="26606"/>
          <ac:spMkLst>
            <pc:docMk/>
            <pc:sldMk cId="2862613309" sldId="269"/>
            <ac:spMk id="143" creationId="{84FBED99-6FC1-4BB5-8A6B-F44752C39259}"/>
          </ac:spMkLst>
        </pc:spChg>
        <pc:spChg chg="add del">
          <ac:chgData name="Benjamín Naranjo" userId="c9b8b6607cba65b8" providerId="LiveId" clId="{2046934E-BFC1-4ECC-A74D-F04097BB4A86}" dt="2020-03-13T23:52:43.453" v="247" actId="26606"/>
          <ac:spMkLst>
            <pc:docMk/>
            <pc:sldMk cId="2862613309" sldId="269"/>
            <ac:spMk id="144" creationId="{8EA2E5B2-7E46-41D7-993E-1472B65EDE2D}"/>
          </ac:spMkLst>
        </pc:spChg>
        <pc:spChg chg="add del">
          <ac:chgData name="Benjamín Naranjo" userId="c9b8b6607cba65b8" providerId="LiveId" clId="{2046934E-BFC1-4ECC-A74D-F04097BB4A86}" dt="2020-03-13T23:52:43.453" v="247" actId="26606"/>
          <ac:spMkLst>
            <pc:docMk/>
            <pc:sldMk cId="2862613309" sldId="269"/>
            <ac:spMk id="145" creationId="{789E161B-D345-4E9F-985D-649330815F57}"/>
          </ac:spMkLst>
        </pc:spChg>
        <pc:spChg chg="add del">
          <ac:chgData name="Benjamín Naranjo" userId="c9b8b6607cba65b8" providerId="LiveId" clId="{2046934E-BFC1-4ECC-A74D-F04097BB4A86}" dt="2020-03-13T23:52:45.019" v="249" actId="26606"/>
          <ac:spMkLst>
            <pc:docMk/>
            <pc:sldMk cId="2862613309" sldId="269"/>
            <ac:spMk id="147" creationId="{BD02D496-6B73-4F97-A645-768B8C29FBEE}"/>
          </ac:spMkLst>
        </pc:spChg>
        <pc:spChg chg="add del">
          <ac:chgData name="Benjamín Naranjo" userId="c9b8b6607cba65b8" providerId="LiveId" clId="{2046934E-BFC1-4ECC-A74D-F04097BB4A86}" dt="2020-03-13T23:52:45.019" v="249" actId="26606"/>
          <ac:spMkLst>
            <pc:docMk/>
            <pc:sldMk cId="2862613309" sldId="269"/>
            <ac:spMk id="149" creationId="{04357C93-F0CB-4A1C-8F77-4E9063789819}"/>
          </ac:spMkLst>
        </pc:spChg>
        <pc:spChg chg="add del">
          <ac:chgData name="Benjamín Naranjo" userId="c9b8b6607cba65b8" providerId="LiveId" clId="{2046934E-BFC1-4ECC-A74D-F04097BB4A86}" dt="2020-03-13T23:52:45.706" v="251" actId="26606"/>
          <ac:spMkLst>
            <pc:docMk/>
            <pc:sldMk cId="2862613309" sldId="269"/>
            <ac:spMk id="151" creationId="{A29398BB-6F62-472B-88B2-8D942FEBFB20}"/>
          </ac:spMkLst>
        </pc:spChg>
        <pc:spChg chg="add del">
          <ac:chgData name="Benjamín Naranjo" userId="c9b8b6607cba65b8" providerId="LiveId" clId="{2046934E-BFC1-4ECC-A74D-F04097BB4A86}" dt="2020-03-13T23:52:45.706" v="251" actId="26606"/>
          <ac:spMkLst>
            <pc:docMk/>
            <pc:sldMk cId="2862613309" sldId="269"/>
            <ac:spMk id="152" creationId="{74F93062-C8C5-49C4-B90F-AA5653D572D2}"/>
          </ac:spMkLst>
        </pc:spChg>
        <pc:spChg chg="add del">
          <ac:chgData name="Benjamín Naranjo" userId="c9b8b6607cba65b8" providerId="LiveId" clId="{2046934E-BFC1-4ECC-A74D-F04097BB4A86}" dt="2020-03-13T23:52:48.558" v="253" actId="26606"/>
          <ac:spMkLst>
            <pc:docMk/>
            <pc:sldMk cId="2862613309" sldId="269"/>
            <ac:spMk id="154" creationId="{A5711A0E-A428-4ED1-96CB-33D69FD842E4}"/>
          </ac:spMkLst>
        </pc:spChg>
        <pc:spChg chg="add del">
          <ac:chgData name="Benjamín Naranjo" userId="c9b8b6607cba65b8" providerId="LiveId" clId="{2046934E-BFC1-4ECC-A74D-F04097BB4A86}" dt="2020-03-13T23:52:49.718" v="255" actId="26606"/>
          <ac:spMkLst>
            <pc:docMk/>
            <pc:sldMk cId="2862613309" sldId="269"/>
            <ac:spMk id="155" creationId="{CF1485CA-41D2-421F-B28D-15EF845D5FE6}"/>
          </ac:spMkLst>
        </pc:spChg>
        <pc:spChg chg="add del">
          <ac:chgData name="Benjamín Naranjo" userId="c9b8b6607cba65b8" providerId="LiveId" clId="{2046934E-BFC1-4ECC-A74D-F04097BB4A86}" dt="2020-03-13T23:52:49.718" v="255" actId="26606"/>
          <ac:spMkLst>
            <pc:docMk/>
            <pc:sldMk cId="2862613309" sldId="269"/>
            <ac:spMk id="156" creationId="{2F4D5922-434B-4829-B93E-02DC38A29519}"/>
          </ac:spMkLst>
        </pc:spChg>
        <pc:spChg chg="add del">
          <ac:chgData name="Benjamín Naranjo" userId="c9b8b6607cba65b8" providerId="LiveId" clId="{2046934E-BFC1-4ECC-A74D-F04097BB4A86}" dt="2020-03-13T23:52:49.718" v="255" actId="26606"/>
          <ac:spMkLst>
            <pc:docMk/>
            <pc:sldMk cId="2862613309" sldId="269"/>
            <ac:spMk id="162" creationId="{F35FBA24-5C01-4635-A984-1DB6E340B052}"/>
          </ac:spMkLst>
        </pc:spChg>
        <pc:spChg chg="add del">
          <ac:chgData name="Benjamín Naranjo" userId="c9b8b6607cba65b8" providerId="LiveId" clId="{2046934E-BFC1-4ECC-A74D-F04097BB4A86}" dt="2020-03-13T23:52:49.718" v="255" actId="26606"/>
          <ac:spMkLst>
            <pc:docMk/>
            <pc:sldMk cId="2862613309" sldId="269"/>
            <ac:spMk id="172" creationId="{5819102A-0400-4C1F-8614-973F5262EF56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77" creationId="{799A8B4F-0FED-46C0-9186-5A8E116D8744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79" creationId="{38A69B74-22E3-47CC-823F-18BE7930C814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80" creationId="{1778637B-5DB8-4A75-B2E6-FC2B1BB9A7DB}"/>
          </ac:spMkLst>
        </pc:spChg>
        <pc:spChg chg="add del">
          <ac:chgData name="Benjamín Naranjo" userId="c9b8b6607cba65b8" providerId="LiveId" clId="{2046934E-BFC1-4ECC-A74D-F04097BB4A86}" dt="2020-03-13T23:52:52.140" v="257" actId="26606"/>
          <ac:spMkLst>
            <pc:docMk/>
            <pc:sldMk cId="2862613309" sldId="269"/>
            <ac:spMk id="181" creationId="{0035A30C-45F3-4EFB-B2E8-6E2A11843D39}"/>
          </ac:spMkLst>
        </pc:spChg>
        <pc:grpChg chg="add del">
          <ac:chgData name="Benjamín Naranjo" userId="c9b8b6607cba65b8" providerId="LiveId" clId="{2046934E-BFC1-4ECC-A74D-F04097BB4A86}" dt="2020-03-13T23:52:41.940" v="245" actId="26606"/>
          <ac:grpSpMkLst>
            <pc:docMk/>
            <pc:sldMk cId="2862613309" sldId="269"/>
            <ac:grpSpMk id="137" creationId="{3AF6A671-C637-4547-85F4-51B6D1881399}"/>
          </ac:grpSpMkLst>
        </pc:grpChg>
        <pc:grpChg chg="add del">
          <ac:chgData name="Benjamín Naranjo" userId="c9b8b6607cba65b8" providerId="LiveId" clId="{2046934E-BFC1-4ECC-A74D-F04097BB4A86}" dt="2020-03-13T23:52:49.718" v="255" actId="26606"/>
          <ac:grpSpMkLst>
            <pc:docMk/>
            <pc:sldMk cId="2862613309" sldId="269"/>
            <ac:grpSpMk id="139" creationId="{84A5B589-9002-4056-B090-2D67F91D0FBA}"/>
          </ac:grpSpMkLst>
        </pc:grpChg>
        <pc:grpChg chg="add del">
          <ac:chgData name="Benjamín Naranjo" userId="c9b8b6607cba65b8" providerId="LiveId" clId="{2046934E-BFC1-4ECC-A74D-F04097BB4A86}" dt="2020-03-13T23:52:45.019" v="249" actId="26606"/>
          <ac:grpSpMkLst>
            <pc:docMk/>
            <pc:sldMk cId="2862613309" sldId="269"/>
            <ac:grpSpMk id="148" creationId="{3AF6A671-C637-4547-85F4-51B6D1881399}"/>
          </ac:grpSpMkLst>
        </pc:grpChg>
        <pc:grpChg chg="add del">
          <ac:chgData name="Benjamín Naranjo" userId="c9b8b6607cba65b8" providerId="LiveId" clId="{2046934E-BFC1-4ECC-A74D-F04097BB4A86}" dt="2020-03-13T23:52:49.718" v="255" actId="26606"/>
          <ac:grpSpMkLst>
            <pc:docMk/>
            <pc:sldMk cId="2862613309" sldId="269"/>
            <ac:grpSpMk id="157" creationId="{04ED96A1-E6CA-493F-8610-6B8B7A28E3EB}"/>
          </ac:grpSpMkLst>
        </pc:grpChg>
        <pc:grpChg chg="add del">
          <ac:chgData name="Benjamín Naranjo" userId="c9b8b6607cba65b8" providerId="LiveId" clId="{2046934E-BFC1-4ECC-A74D-F04097BB4A86}" dt="2020-03-13T23:52:49.718" v="255" actId="26606"/>
          <ac:grpSpMkLst>
            <pc:docMk/>
            <pc:sldMk cId="2862613309" sldId="269"/>
            <ac:grpSpMk id="163" creationId="{09DD9539-74C6-4FF7-835B-F157DE49E884}"/>
          </ac:grpSpMkLst>
        </pc:grpChg>
        <pc:grpChg chg="add del">
          <ac:chgData name="Benjamín Naranjo" userId="c9b8b6607cba65b8" providerId="LiveId" clId="{2046934E-BFC1-4ECC-A74D-F04097BB4A86}" dt="2020-03-13T23:52:49.718" v="255" actId="26606"/>
          <ac:grpSpMkLst>
            <pc:docMk/>
            <pc:sldMk cId="2862613309" sldId="269"/>
            <ac:grpSpMk id="173" creationId="{B1A0CF5C-68C2-4432-BC2D-5A124C7B6043}"/>
          </ac:grpSpMkLst>
        </pc:grpChg>
        <pc:picChg chg="del">
          <ac:chgData name="Benjamín Naranjo" userId="c9b8b6607cba65b8" providerId="LiveId" clId="{2046934E-BFC1-4ECC-A74D-F04097BB4A86}" dt="2020-03-13T23:52:21.732" v="234" actId="478"/>
          <ac:picMkLst>
            <pc:docMk/>
            <pc:sldMk cId="2862613309" sldId="269"/>
            <ac:picMk id="6" creationId="{036C100E-2740-49E3-A22A-1DA5D5EBBB71}"/>
          </ac:picMkLst>
        </pc:picChg>
        <pc:picChg chg="add mod ord">
          <ac:chgData name="Benjamín Naranjo" userId="c9b8b6607cba65b8" providerId="LiveId" clId="{2046934E-BFC1-4ECC-A74D-F04097BB4A86}" dt="2020-03-13T23:53:15.715" v="266" actId="1076"/>
          <ac:picMkLst>
            <pc:docMk/>
            <pc:sldMk cId="2862613309" sldId="269"/>
            <ac:picMk id="8" creationId="{9A605F1E-3EB4-4091-AB29-BDE33A4CDFFE}"/>
          </ac:picMkLst>
        </pc:picChg>
        <pc:picChg chg="add mod">
          <ac:chgData name="Benjamín Naranjo" userId="c9b8b6607cba65b8" providerId="LiveId" clId="{2046934E-BFC1-4ECC-A74D-F04097BB4A86}" dt="2020-03-13T23:53:25.737" v="267" actId="1076"/>
          <ac:picMkLst>
            <pc:docMk/>
            <pc:sldMk cId="2862613309" sldId="269"/>
            <ac:picMk id="9" creationId="{72E0BFC9-B4D8-437C-8A2C-1285F4A69040}"/>
          </ac:picMkLst>
        </pc:picChg>
        <pc:picChg chg="del">
          <ac:chgData name="Benjamín Naranjo" userId="c9b8b6607cba65b8" providerId="LiveId" clId="{2046934E-BFC1-4ECC-A74D-F04097BB4A86}" dt="2020-03-13T23:52:25.499" v="237" actId="478"/>
          <ac:picMkLst>
            <pc:docMk/>
            <pc:sldMk cId="2862613309" sldId="269"/>
            <ac:picMk id="14" creationId="{3B08EAEC-590E-4B92-9680-A4B8A1CBB172}"/>
          </ac:picMkLst>
        </pc:picChg>
        <pc:picChg chg="add mod">
          <ac:chgData name="Benjamín Naranjo" userId="c9b8b6607cba65b8" providerId="LiveId" clId="{2046934E-BFC1-4ECC-A74D-F04097BB4A86}" dt="2020-03-14T00:11:40.369" v="711" actId="1036"/>
          <ac:picMkLst>
            <pc:docMk/>
            <pc:sldMk cId="2862613309" sldId="269"/>
            <ac:picMk id="57" creationId="{234E115B-778A-4841-B2CA-7172A5EE447F}"/>
          </ac:picMkLst>
        </pc:picChg>
        <pc:picChg chg="del">
          <ac:chgData name="Benjamín Naranjo" userId="c9b8b6607cba65b8" providerId="LiveId" clId="{2046934E-BFC1-4ECC-A74D-F04097BB4A86}" dt="2020-03-13T23:52:24.767" v="236" actId="478"/>
          <ac:picMkLst>
            <pc:docMk/>
            <pc:sldMk cId="2862613309" sldId="269"/>
            <ac:picMk id="59" creationId="{9532FFDA-673F-4B72-8181-45AB8427632E}"/>
          </ac:picMkLst>
        </pc:picChg>
        <pc:picChg chg="del mod ord">
          <ac:chgData name="Benjamín Naranjo" userId="c9b8b6607cba65b8" providerId="LiveId" clId="{2046934E-BFC1-4ECC-A74D-F04097BB4A86}" dt="2020-03-14T01:03:55.556" v="947" actId="478"/>
          <ac:picMkLst>
            <pc:docMk/>
            <pc:sldMk cId="2862613309" sldId="269"/>
            <ac:picMk id="125" creationId="{5AF26F55-AFBC-4F8C-A4B9-43C396DE1268}"/>
          </ac:picMkLst>
        </pc:picChg>
        <pc:picChg chg="add del">
          <ac:chgData name="Benjamín Naranjo" userId="c9b8b6607cba65b8" providerId="LiveId" clId="{2046934E-BFC1-4ECC-A74D-F04097BB4A86}" dt="2020-03-13T23:52:52.140" v="257" actId="26606"/>
          <ac:picMkLst>
            <pc:docMk/>
            <pc:sldMk cId="2862613309" sldId="269"/>
            <ac:picMk id="178" creationId="{DA6861EE-7660-46C9-80BD-173B8F7454B8}"/>
          </ac:picMkLst>
        </pc:picChg>
        <pc:cxnChg chg="add mod">
          <ac:chgData name="Benjamín Naranjo" userId="c9b8b6607cba65b8" providerId="LiveId" clId="{2046934E-BFC1-4ECC-A74D-F04097BB4A86}" dt="2020-03-13T23:53:38.924" v="268" actId="11529"/>
          <ac:cxnSpMkLst>
            <pc:docMk/>
            <pc:sldMk cId="2862613309" sldId="269"/>
            <ac:cxnSpMk id="4" creationId="{627B944A-C493-4B47-AC91-394263879785}"/>
          </ac:cxnSpMkLst>
        </pc:cxnChg>
      </pc:sldChg>
      <pc:sldChg chg="addSp delSp add del setBg delDesignElem">
        <pc:chgData name="Benjamín Naranjo" userId="c9b8b6607cba65b8" providerId="LiveId" clId="{2046934E-BFC1-4ECC-A74D-F04097BB4A86}" dt="2020-03-13T23:52:06.855" v="230"/>
        <pc:sldMkLst>
          <pc:docMk/>
          <pc:sldMk cId="3345384775" sldId="269"/>
        </pc:sldMkLst>
        <pc:spChg chg="add del">
          <ac:chgData name="Benjamín Naranjo" userId="c9b8b6607cba65b8" providerId="LiveId" clId="{2046934E-BFC1-4ECC-A74D-F04097BB4A86}" dt="2020-03-13T23:52:06.855" v="230"/>
          <ac:spMkLst>
            <pc:docMk/>
            <pc:sldMk cId="3345384775" sldId="269"/>
            <ac:spMk id="130" creationId="{D12DDE76-C203-4047-9998-63900085B5E8}"/>
          </ac:spMkLst>
        </pc:spChg>
      </pc:sldChg>
      <pc:sldChg chg="addSp delSp modSp add mod setBg setClrOvrMap">
        <pc:chgData name="Benjamín Naranjo" userId="c9b8b6607cba65b8" providerId="LiveId" clId="{2046934E-BFC1-4ECC-A74D-F04097BB4A86}" dt="2020-03-14T01:09:50.997" v="1032" actId="1076"/>
        <pc:sldMkLst>
          <pc:docMk/>
          <pc:sldMk cId="1207381249" sldId="270"/>
        </pc:sldMkLst>
        <pc:spChg chg="mod ord">
          <ac:chgData name="Benjamín Naranjo" userId="c9b8b6607cba65b8" providerId="LiveId" clId="{2046934E-BFC1-4ECC-A74D-F04097BB4A86}" dt="2020-03-14T01:08:16.056" v="1023" actId="26606"/>
          <ac:spMkLst>
            <pc:docMk/>
            <pc:sldMk cId="1207381249" sldId="270"/>
            <ac:spMk id="2" creationId="{9A180269-73DD-411C-AE2B-26F136801C80}"/>
          </ac:spMkLst>
        </pc:spChg>
        <pc:spChg chg="add del">
          <ac:chgData name="Benjamín Naranjo" userId="c9b8b6607cba65b8" providerId="LiveId" clId="{2046934E-BFC1-4ECC-A74D-F04097BB4A86}" dt="2020-03-14T00:34:10.474" v="820"/>
          <ac:spMkLst>
            <pc:docMk/>
            <pc:sldMk cId="1207381249" sldId="270"/>
            <ac:spMk id="3" creationId="{69937769-15DB-4907-A638-8D565764FE4E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11" creationId="{F021BDB6-B889-4CB5-B5AC-6FE44A4CFD2F}"/>
          </ac:spMkLst>
        </pc:spChg>
        <pc:spChg chg="add del">
          <ac:chgData name="Benjamín Naranjo" userId="c9b8b6607cba65b8" providerId="LiveId" clId="{2046934E-BFC1-4ECC-A74D-F04097BB4A86}" dt="2020-03-14T01:03:17.458" v="931" actId="26606"/>
          <ac:spMkLst>
            <pc:docMk/>
            <pc:sldMk cId="1207381249" sldId="270"/>
            <ac:spMk id="12" creationId="{F29C2C85-1492-463C-B805-3FD3FCE93360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16" creationId="{55CB1B7E-4B0B-4E99-9560-9667270DA7A6}"/>
          </ac:spMkLst>
        </pc:spChg>
        <pc:spChg chg="add del">
          <ac:chgData name="Benjamín Naranjo" userId="c9b8b6607cba65b8" providerId="LiveId" clId="{2046934E-BFC1-4ECC-A74D-F04097BB4A86}" dt="2020-03-14T01:03:17.458" v="931" actId="26606"/>
          <ac:spMkLst>
            <pc:docMk/>
            <pc:sldMk cId="1207381249" sldId="270"/>
            <ac:spMk id="18" creationId="{8ED94938-268E-4C0A-A08A-B3980C78BAEB}"/>
          </ac:spMkLst>
        </pc:spChg>
        <pc:spChg chg="add del">
          <ac:chgData name="Benjamín Naranjo" userId="c9b8b6607cba65b8" providerId="LiveId" clId="{2046934E-BFC1-4ECC-A74D-F04097BB4A86}" dt="2020-03-14T01:03:19.008" v="933" actId="26606"/>
          <ac:spMkLst>
            <pc:docMk/>
            <pc:sldMk cId="1207381249" sldId="270"/>
            <ac:spMk id="20" creationId="{BF538DE5-A30F-4117-9482-6CCAD2A82196}"/>
          </ac:spMkLst>
        </pc:spChg>
        <pc:spChg chg="add del">
          <ac:chgData name="Benjamín Naranjo" userId="c9b8b6607cba65b8" providerId="LiveId" clId="{2046934E-BFC1-4ECC-A74D-F04097BB4A86}" dt="2020-03-14T01:03:19.008" v="933" actId="26606"/>
          <ac:spMkLst>
            <pc:docMk/>
            <pc:sldMk cId="1207381249" sldId="270"/>
            <ac:spMk id="21" creationId="{DB01F01A-0922-4194-8449-21D15139A756}"/>
          </ac:spMkLst>
        </pc:spChg>
        <pc:spChg chg="add del">
          <ac:chgData name="Benjamín Naranjo" userId="c9b8b6607cba65b8" providerId="LiveId" clId="{2046934E-BFC1-4ECC-A74D-F04097BB4A86}" dt="2020-03-14T01:03:23.657" v="935" actId="26606"/>
          <ac:spMkLst>
            <pc:docMk/>
            <pc:sldMk cId="1207381249" sldId="270"/>
            <ac:spMk id="23" creationId="{1707FC24-6981-43D9-B525-C7832BA22463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24" creationId="{034ACCCC-54D4-4F78-9B85-4A34FEBAA995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25" creationId="{C9B9F33B-F0CC-4410-85D0-1B957DF4351C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26" creationId="{72413CFE-8B8A-45C9-B7BA-CF49986D4818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27" creationId="{C924DBCE-E731-4B22-8181-A39C1D86276C}"/>
          </ac:spMkLst>
        </pc:spChg>
        <pc:spChg chg="add del">
          <ac:chgData name="Benjamín Naranjo" userId="c9b8b6607cba65b8" providerId="LiveId" clId="{2046934E-BFC1-4ECC-A74D-F04097BB4A86}" dt="2020-03-14T01:03:26.637" v="937" actId="26606"/>
          <ac:spMkLst>
            <pc:docMk/>
            <pc:sldMk cId="1207381249" sldId="270"/>
            <ac:spMk id="28" creationId="{196DE3D2-178D-4017-842D-87C88CE92E13}"/>
          </ac:spMkLst>
        </pc:spChg>
        <pc:spChg chg="add del">
          <ac:chgData name="Benjamín Naranjo" userId="c9b8b6607cba65b8" providerId="LiveId" clId="{2046934E-BFC1-4ECC-A74D-F04097BB4A86}" dt="2020-03-14T01:03:28.938" v="939" actId="26606"/>
          <ac:spMkLst>
            <pc:docMk/>
            <pc:sldMk cId="1207381249" sldId="270"/>
            <ac:spMk id="30" creationId="{D2B783EE-0239-4717-BBEA-8C9EAC61C824}"/>
          </ac:spMkLst>
        </pc:spChg>
        <pc:spChg chg="add del">
          <ac:chgData name="Benjamín Naranjo" userId="c9b8b6607cba65b8" providerId="LiveId" clId="{2046934E-BFC1-4ECC-A74D-F04097BB4A86}" dt="2020-03-14T01:03:28.938" v="939" actId="26606"/>
          <ac:spMkLst>
            <pc:docMk/>
            <pc:sldMk cId="1207381249" sldId="270"/>
            <ac:spMk id="31" creationId="{72CF9A68-0B93-45B9-8885-EBF8782C2C69}"/>
          </ac:spMkLst>
        </pc:spChg>
        <pc:spChg chg="add del">
          <ac:chgData name="Benjamín Naranjo" userId="c9b8b6607cba65b8" providerId="LiveId" clId="{2046934E-BFC1-4ECC-A74D-F04097BB4A86}" dt="2020-03-14T01:03:28.938" v="939" actId="26606"/>
          <ac:spMkLst>
            <pc:docMk/>
            <pc:sldMk cId="1207381249" sldId="270"/>
            <ac:spMk id="32" creationId="{A7B99495-F43F-4D80-A44F-2CB4764EB90B}"/>
          </ac:spMkLst>
        </pc:spChg>
        <pc:spChg chg="add del">
          <ac:chgData name="Benjamín Naranjo" userId="c9b8b6607cba65b8" providerId="LiveId" clId="{2046934E-BFC1-4ECC-A74D-F04097BB4A86}" dt="2020-03-14T01:03:28.938" v="939" actId="26606"/>
          <ac:spMkLst>
            <pc:docMk/>
            <pc:sldMk cId="1207381249" sldId="270"/>
            <ac:spMk id="33" creationId="{70BEB1E7-2F88-40BC-B73D-42E5B6F80BFC}"/>
          </ac:spMkLst>
        </pc:spChg>
        <pc:spChg chg="add del">
          <ac:chgData name="Benjamín Naranjo" userId="c9b8b6607cba65b8" providerId="LiveId" clId="{2046934E-BFC1-4ECC-A74D-F04097BB4A86}" dt="2020-03-14T01:03:31.018" v="941" actId="26606"/>
          <ac:spMkLst>
            <pc:docMk/>
            <pc:sldMk cId="1207381249" sldId="270"/>
            <ac:spMk id="35" creationId="{1707FC24-6981-43D9-B525-C7832BA22463}"/>
          </ac:spMkLst>
        </pc:spChg>
        <pc:spChg chg="add del">
          <ac:chgData name="Benjamín Naranjo" userId="c9b8b6607cba65b8" providerId="LiveId" clId="{2046934E-BFC1-4ECC-A74D-F04097BB4A86}" dt="2020-03-14T01:03:32.001" v="943" actId="26606"/>
          <ac:spMkLst>
            <pc:docMk/>
            <pc:sldMk cId="1207381249" sldId="270"/>
            <ac:spMk id="37" creationId="{F29C2C85-1492-463C-B805-3FD3FCE93360}"/>
          </ac:spMkLst>
        </pc:spChg>
        <pc:spChg chg="add del">
          <ac:chgData name="Benjamín Naranjo" userId="c9b8b6607cba65b8" providerId="LiveId" clId="{2046934E-BFC1-4ECC-A74D-F04097BB4A86}" dt="2020-03-14T01:03:32.001" v="943" actId="26606"/>
          <ac:spMkLst>
            <pc:docMk/>
            <pc:sldMk cId="1207381249" sldId="270"/>
            <ac:spMk id="40" creationId="{8ED94938-268E-4C0A-A08A-B3980C78BAEB}"/>
          </ac:spMkLst>
        </pc:spChg>
        <pc:spChg chg="add mod">
          <ac:chgData name="Benjamín Naranjo" userId="c9b8b6607cba65b8" providerId="LiveId" clId="{2046934E-BFC1-4ECC-A74D-F04097BB4A86}" dt="2020-03-14T01:08:16.056" v="1023" actId="26606"/>
          <ac:spMkLst>
            <pc:docMk/>
            <pc:sldMk cId="1207381249" sldId="270"/>
            <ac:spMk id="41" creationId="{BCBB28E6-E1C9-418D-BDF2-C08A1B2D3ACA}"/>
          </ac:spMkLst>
        </pc:spChg>
        <pc:spChg chg="add del">
          <ac:chgData name="Benjamín Naranjo" userId="c9b8b6607cba65b8" providerId="LiveId" clId="{2046934E-BFC1-4ECC-A74D-F04097BB4A86}" dt="2020-03-14T01:03:33.335" v="945" actId="26606"/>
          <ac:spMkLst>
            <pc:docMk/>
            <pc:sldMk cId="1207381249" sldId="270"/>
            <ac:spMk id="42" creationId="{BF538DE5-A30F-4117-9482-6CCAD2A82196}"/>
          </ac:spMkLst>
        </pc:spChg>
        <pc:spChg chg="add del">
          <ac:chgData name="Benjamín Naranjo" userId="c9b8b6607cba65b8" providerId="LiveId" clId="{2046934E-BFC1-4ECC-A74D-F04097BB4A86}" dt="2020-03-14T01:03:33.335" v="945" actId="26606"/>
          <ac:spMkLst>
            <pc:docMk/>
            <pc:sldMk cId="1207381249" sldId="270"/>
            <ac:spMk id="43" creationId="{DB01F01A-0922-4194-8449-21D15139A756}"/>
          </ac:spMkLst>
        </pc:spChg>
        <pc:spChg chg="add del">
          <ac:chgData name="Benjamín Naranjo" userId="c9b8b6607cba65b8" providerId="LiveId" clId="{2046934E-BFC1-4ECC-A74D-F04097BB4A86}" dt="2020-03-14T01:08:16.056" v="1023" actId="26606"/>
          <ac:spMkLst>
            <pc:docMk/>
            <pc:sldMk cId="1207381249" sldId="270"/>
            <ac:spMk id="45" creationId="{1707FC24-6981-43D9-B525-C7832BA22463}"/>
          </ac:spMkLst>
        </pc:spChg>
        <pc:spChg chg="add del">
          <ac:chgData name="Benjamín Naranjo" userId="c9b8b6607cba65b8" providerId="LiveId" clId="{2046934E-BFC1-4ECC-A74D-F04097BB4A86}" dt="2020-03-14T01:08:22.081" v="1024" actId="478"/>
          <ac:spMkLst>
            <pc:docMk/>
            <pc:sldMk cId="1207381249" sldId="270"/>
            <ac:spMk id="49" creationId="{DC51638D-C0D5-4135-A948-61ED9E36F21A}"/>
          </ac:spMkLst>
        </pc:spChg>
        <pc:spChg chg="add del">
          <ac:chgData name="Benjamín Naranjo" userId="c9b8b6607cba65b8" providerId="LiveId" clId="{2046934E-BFC1-4ECC-A74D-F04097BB4A86}" dt="2020-03-14T01:08:16.041" v="1022" actId="26606"/>
          <ac:spMkLst>
            <pc:docMk/>
            <pc:sldMk cId="1207381249" sldId="270"/>
            <ac:spMk id="50" creationId="{0DE6A193-4755-479A-BC6F-A7EBCA73BE1A}"/>
          </ac:spMkLst>
        </pc:spChg>
        <pc:spChg chg="add del">
          <ac:chgData name="Benjamín Naranjo" userId="c9b8b6607cba65b8" providerId="LiveId" clId="{2046934E-BFC1-4ECC-A74D-F04097BB4A86}" dt="2020-03-14T01:08:16.041" v="1022" actId="26606"/>
          <ac:spMkLst>
            <pc:docMk/>
            <pc:sldMk cId="1207381249" sldId="270"/>
            <ac:spMk id="52" creationId="{5A55B759-31A7-423C-9BC2-A8BC09FE98B9}"/>
          </ac:spMkLst>
        </pc:spChg>
        <pc:spChg chg="add del">
          <ac:chgData name="Benjamín Naranjo" userId="c9b8b6607cba65b8" providerId="LiveId" clId="{2046934E-BFC1-4ECC-A74D-F04097BB4A86}" dt="2020-03-14T01:08:16.041" v="1022" actId="26606"/>
          <ac:spMkLst>
            <pc:docMk/>
            <pc:sldMk cId="1207381249" sldId="270"/>
            <ac:spMk id="54" creationId="{F78796AF-79A0-47AC-BEFD-BFFC00F968C4}"/>
          </ac:spMkLst>
        </pc:spChg>
        <pc:spChg chg="add">
          <ac:chgData name="Benjamín Naranjo" userId="c9b8b6607cba65b8" providerId="LiveId" clId="{2046934E-BFC1-4ECC-A74D-F04097BB4A86}" dt="2020-03-14T01:08:16.056" v="1023" actId="26606"/>
          <ac:spMkLst>
            <pc:docMk/>
            <pc:sldMk cId="1207381249" sldId="270"/>
            <ac:spMk id="58" creationId="{F5A5F1D7-F0D0-4687-9BD3-CA6A0714C634}"/>
          </ac:spMkLst>
        </pc:spChg>
        <pc:spChg chg="add">
          <ac:chgData name="Benjamín Naranjo" userId="c9b8b6607cba65b8" providerId="LiveId" clId="{2046934E-BFC1-4ECC-A74D-F04097BB4A86}" dt="2020-03-14T01:08:16.056" v="1023" actId="26606"/>
          <ac:spMkLst>
            <pc:docMk/>
            <pc:sldMk cId="1207381249" sldId="270"/>
            <ac:spMk id="59" creationId="{D5B0017B-2ECA-49AF-B397-DC140825DF8D}"/>
          </ac:spMkLst>
        </pc:spChg>
        <pc:grpChg chg="add del">
          <ac:chgData name="Benjamín Naranjo" userId="c9b8b6607cba65b8" providerId="LiveId" clId="{2046934E-BFC1-4ECC-A74D-F04097BB4A86}" dt="2020-03-14T01:03:17.458" v="931" actId="26606"/>
          <ac:grpSpMkLst>
            <pc:docMk/>
            <pc:sldMk cId="1207381249" sldId="270"/>
            <ac:grpSpMk id="14" creationId="{B83D307E-DF68-43F8-97CE-0AAE950A7129}"/>
          </ac:grpSpMkLst>
        </pc:grpChg>
        <pc:grpChg chg="add del">
          <ac:chgData name="Benjamín Naranjo" userId="c9b8b6607cba65b8" providerId="LiveId" clId="{2046934E-BFC1-4ECC-A74D-F04097BB4A86}" dt="2020-03-14T01:03:32.001" v="943" actId="26606"/>
          <ac:grpSpMkLst>
            <pc:docMk/>
            <pc:sldMk cId="1207381249" sldId="270"/>
            <ac:grpSpMk id="38" creationId="{B83D307E-DF68-43F8-97CE-0AAE950A7129}"/>
          </ac:grpSpMkLst>
        </pc:grpChg>
        <pc:grpChg chg="add">
          <ac:chgData name="Benjamín Naranjo" userId="c9b8b6607cba65b8" providerId="LiveId" clId="{2046934E-BFC1-4ECC-A74D-F04097BB4A86}" dt="2020-03-14T01:08:16.056" v="1023" actId="26606"/>
          <ac:grpSpMkLst>
            <pc:docMk/>
            <pc:sldMk cId="1207381249" sldId="270"/>
            <ac:grpSpMk id="60" creationId="{AE1C45F0-260A-458C-96ED-C1F6D2151219}"/>
          </ac:grpSpMkLst>
        </pc:grpChg>
        <pc:picChg chg="add mod">
          <ac:chgData name="Benjamín Naranjo" userId="c9b8b6607cba65b8" providerId="LiveId" clId="{2046934E-BFC1-4ECC-A74D-F04097BB4A86}" dt="2020-03-14T01:09:50.997" v="1032" actId="1076"/>
          <ac:picMkLst>
            <pc:docMk/>
            <pc:sldMk cId="1207381249" sldId="270"/>
            <ac:picMk id="4" creationId="{6A61F89C-B7AF-4205-83E1-713E03C3A791}"/>
          </ac:picMkLst>
        </pc:picChg>
        <pc:picChg chg="add del mod">
          <ac:chgData name="Benjamín Naranjo" userId="c9b8b6607cba65b8" providerId="LiveId" clId="{2046934E-BFC1-4ECC-A74D-F04097BB4A86}" dt="2020-03-14T01:03:12.200" v="928" actId="478"/>
          <ac:picMkLst>
            <pc:docMk/>
            <pc:sldMk cId="1207381249" sldId="270"/>
            <ac:picMk id="5" creationId="{C5684176-4704-4CA6-8AD1-F1A0371461EB}"/>
          </ac:picMkLst>
        </pc:picChg>
        <pc:picChg chg="add del mod">
          <ac:chgData name="Benjamín Naranjo" userId="c9b8b6607cba65b8" providerId="LiveId" clId="{2046934E-BFC1-4ECC-A74D-F04097BB4A86}" dt="2020-03-14T00:34:06.807" v="818"/>
          <ac:picMkLst>
            <pc:docMk/>
            <pc:sldMk cId="1207381249" sldId="270"/>
            <ac:picMk id="6" creationId="{74F39D96-49A8-4BE5-BC7F-4502DD46F6A4}"/>
          </ac:picMkLst>
        </pc:picChg>
        <pc:picChg chg="add del mod ord">
          <ac:chgData name="Benjamín Naranjo" userId="c9b8b6607cba65b8" providerId="LiveId" clId="{2046934E-BFC1-4ECC-A74D-F04097BB4A86}" dt="2020-03-14T01:08:30.253" v="1027" actId="478"/>
          <ac:picMkLst>
            <pc:docMk/>
            <pc:sldMk cId="1207381249" sldId="270"/>
            <ac:picMk id="7" creationId="{2A17CF0D-3BC9-406C-B40E-B899F608E11E}"/>
          </ac:picMkLst>
        </pc:picChg>
        <pc:picChg chg="add mod">
          <ac:chgData name="Benjamín Naranjo" userId="c9b8b6607cba65b8" providerId="LiveId" clId="{2046934E-BFC1-4ECC-A74D-F04097BB4A86}" dt="2020-03-14T01:09:37.659" v="1031" actId="1076"/>
          <ac:picMkLst>
            <pc:docMk/>
            <pc:sldMk cId="1207381249" sldId="270"/>
            <ac:picMk id="8" creationId="{D13CAE49-F633-455E-9C2E-837842CAD960}"/>
          </ac:picMkLst>
        </pc:picChg>
        <pc:picChg chg="add">
          <ac:chgData name="Benjamín Naranjo" userId="c9b8b6607cba65b8" providerId="LiveId" clId="{2046934E-BFC1-4ECC-A74D-F04097BB4A86}" dt="2020-03-14T01:04:00.267" v="948"/>
          <ac:picMkLst>
            <pc:docMk/>
            <pc:sldMk cId="1207381249" sldId="270"/>
            <ac:picMk id="36" creationId="{C084B0B4-326C-4F43-8BD3-E90A2ADB9685}"/>
          </ac:picMkLst>
        </pc:picChg>
        <pc:cxnChg chg="add del">
          <ac:chgData name="Benjamín Naranjo" userId="c9b8b6607cba65b8" providerId="LiveId" clId="{2046934E-BFC1-4ECC-A74D-F04097BB4A86}" dt="2020-03-14T01:03:26.637" v="937" actId="26606"/>
          <ac:cxnSpMkLst>
            <pc:docMk/>
            <pc:sldMk cId="1207381249" sldId="270"/>
            <ac:cxnSpMk id="22" creationId="{43621FD4-D14D-45D5-9A57-9A2DE5EA59C0}"/>
          </ac:cxnSpMkLst>
        </pc:cxnChg>
        <pc:cxnChg chg="add">
          <ac:chgData name="Benjamín Naranjo" userId="c9b8b6607cba65b8" providerId="LiveId" clId="{2046934E-BFC1-4ECC-A74D-F04097BB4A86}" dt="2020-03-14T01:08:16.056" v="1023" actId="26606"/>
          <ac:cxnSpMkLst>
            <pc:docMk/>
            <pc:sldMk cId="1207381249" sldId="270"/>
            <ac:cxnSpMk id="61" creationId="{6CF1BAF6-AD41-4082-B212-8A1F9A2E877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E854F-D70F-42E3-811A-E5E5903759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E01038-90B9-4A1E-9056-8FF7F8990C0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Tratamiento de valores vacíos</a:t>
          </a:r>
          <a:endParaRPr lang="en-US"/>
        </a:p>
      </dgm:t>
    </dgm:pt>
    <dgm:pt modelId="{09621C31-2B1E-46B2-BD89-A7A979D6CBCB}" type="parTrans" cxnId="{092D62DB-F738-48C9-A1C5-7E12277639F5}">
      <dgm:prSet/>
      <dgm:spPr/>
      <dgm:t>
        <a:bodyPr/>
        <a:lstStyle/>
        <a:p>
          <a:endParaRPr lang="en-US"/>
        </a:p>
      </dgm:t>
    </dgm:pt>
    <dgm:pt modelId="{7683C52F-8DA4-4478-951D-2D824CBBC000}" type="sibTrans" cxnId="{092D62DB-F738-48C9-A1C5-7E12277639F5}">
      <dgm:prSet/>
      <dgm:spPr/>
      <dgm:t>
        <a:bodyPr/>
        <a:lstStyle/>
        <a:p>
          <a:endParaRPr lang="en-US"/>
        </a:p>
      </dgm:t>
    </dgm:pt>
    <dgm:pt modelId="{FD6332E9-B2EE-4DFA-A1D8-76B83D62AF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Homogenización de categorías</a:t>
          </a:r>
          <a:endParaRPr lang="en-US"/>
        </a:p>
      </dgm:t>
    </dgm:pt>
    <dgm:pt modelId="{8A29F145-15FE-4503-90B0-7D304B0004F3}" type="parTrans" cxnId="{E0A6AD65-9004-4CCC-B0F5-E39B77466E06}">
      <dgm:prSet/>
      <dgm:spPr/>
      <dgm:t>
        <a:bodyPr/>
        <a:lstStyle/>
        <a:p>
          <a:endParaRPr lang="en-US"/>
        </a:p>
      </dgm:t>
    </dgm:pt>
    <dgm:pt modelId="{B8143493-BBF2-4461-9AD2-4DC3BCBA0974}" type="sibTrans" cxnId="{E0A6AD65-9004-4CCC-B0F5-E39B77466E06}">
      <dgm:prSet/>
      <dgm:spPr/>
      <dgm:t>
        <a:bodyPr/>
        <a:lstStyle/>
        <a:p>
          <a:endParaRPr lang="en-US"/>
        </a:p>
      </dgm:t>
    </dgm:pt>
    <dgm:pt modelId="{FF2C053E-1885-4928-A9C7-9B76D48F7E1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Conversión de Fechas</a:t>
          </a:r>
          <a:endParaRPr lang="en-US"/>
        </a:p>
      </dgm:t>
    </dgm:pt>
    <dgm:pt modelId="{2584EF63-0D6F-43ED-9C27-00FF59CCE145}" type="parTrans" cxnId="{384EE59D-3EF6-492D-ABE2-CAAF3F037E19}">
      <dgm:prSet/>
      <dgm:spPr/>
      <dgm:t>
        <a:bodyPr/>
        <a:lstStyle/>
        <a:p>
          <a:endParaRPr lang="en-US"/>
        </a:p>
      </dgm:t>
    </dgm:pt>
    <dgm:pt modelId="{40CCAB45-0670-41DD-BD38-2BD96DF939CA}" type="sibTrans" cxnId="{384EE59D-3EF6-492D-ABE2-CAAF3F037E19}">
      <dgm:prSet/>
      <dgm:spPr/>
      <dgm:t>
        <a:bodyPr/>
        <a:lstStyle/>
        <a:p>
          <a:endParaRPr lang="en-US"/>
        </a:p>
      </dgm:t>
    </dgm:pt>
    <dgm:pt modelId="{E883CFA9-936B-4556-B4AB-BD1F4F827E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Creación de atributos</a:t>
          </a:r>
          <a:endParaRPr lang="en-US"/>
        </a:p>
      </dgm:t>
    </dgm:pt>
    <dgm:pt modelId="{E99A14BF-CA8D-4B7D-BCBB-D49A82EA38E9}" type="parTrans" cxnId="{CCFD8CCA-1BA1-412C-8862-EAD2374A6EA6}">
      <dgm:prSet/>
      <dgm:spPr/>
      <dgm:t>
        <a:bodyPr/>
        <a:lstStyle/>
        <a:p>
          <a:endParaRPr lang="en-US"/>
        </a:p>
      </dgm:t>
    </dgm:pt>
    <dgm:pt modelId="{553DFAC1-EC18-4C21-9C71-4B6DD5D8016E}" type="sibTrans" cxnId="{CCFD8CCA-1BA1-412C-8862-EAD2374A6EA6}">
      <dgm:prSet/>
      <dgm:spPr/>
      <dgm:t>
        <a:bodyPr/>
        <a:lstStyle/>
        <a:p>
          <a:endParaRPr lang="en-US"/>
        </a:p>
      </dgm:t>
    </dgm:pt>
    <dgm:pt modelId="{3AB0ACE9-08B3-462C-A498-103298EBE7DB}" type="pres">
      <dgm:prSet presAssocID="{4DBE854F-D70F-42E3-811A-E5E59037592D}" presName="root" presStyleCnt="0">
        <dgm:presLayoutVars>
          <dgm:dir/>
          <dgm:resizeHandles val="exact"/>
        </dgm:presLayoutVars>
      </dgm:prSet>
      <dgm:spPr/>
    </dgm:pt>
    <dgm:pt modelId="{F13BC2B5-869E-4E14-8239-4BFF5559B3B2}" type="pres">
      <dgm:prSet presAssocID="{31E01038-90B9-4A1E-9056-8FF7F8990C02}" presName="compNode" presStyleCnt="0"/>
      <dgm:spPr/>
    </dgm:pt>
    <dgm:pt modelId="{795307DA-70CA-4A3E-90DA-B2EFF360F2A0}" type="pres">
      <dgm:prSet presAssocID="{31E01038-90B9-4A1E-9056-8FF7F8990C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7DB0882-D851-4FF3-9EE0-37DC262A9559}" type="pres">
      <dgm:prSet presAssocID="{31E01038-90B9-4A1E-9056-8FF7F8990C02}" presName="spaceRect" presStyleCnt="0"/>
      <dgm:spPr/>
    </dgm:pt>
    <dgm:pt modelId="{FF7D991E-47FB-46B3-A720-8734ABA8FC8E}" type="pres">
      <dgm:prSet presAssocID="{31E01038-90B9-4A1E-9056-8FF7F8990C02}" presName="textRect" presStyleLbl="revTx" presStyleIdx="0" presStyleCnt="4">
        <dgm:presLayoutVars>
          <dgm:chMax val="1"/>
          <dgm:chPref val="1"/>
        </dgm:presLayoutVars>
      </dgm:prSet>
      <dgm:spPr/>
    </dgm:pt>
    <dgm:pt modelId="{1C20A0D2-3CF0-40E0-BAA4-A1AE0E2F121D}" type="pres">
      <dgm:prSet presAssocID="{7683C52F-8DA4-4478-951D-2D824CBBC000}" presName="sibTrans" presStyleCnt="0"/>
      <dgm:spPr/>
    </dgm:pt>
    <dgm:pt modelId="{DDD6D1AA-E78B-436A-970F-460D7603F380}" type="pres">
      <dgm:prSet presAssocID="{FD6332E9-B2EE-4DFA-A1D8-76B83D62AF13}" presName="compNode" presStyleCnt="0"/>
      <dgm:spPr/>
    </dgm:pt>
    <dgm:pt modelId="{CD9A67F4-A038-4689-B3F9-4062C40A4BA2}" type="pres">
      <dgm:prSet presAssocID="{FD6332E9-B2EE-4DFA-A1D8-76B83D62AF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a"/>
        </a:ext>
      </dgm:extLst>
    </dgm:pt>
    <dgm:pt modelId="{7CCC999D-E590-4CE6-BC54-68A49D2313FD}" type="pres">
      <dgm:prSet presAssocID="{FD6332E9-B2EE-4DFA-A1D8-76B83D62AF13}" presName="spaceRect" presStyleCnt="0"/>
      <dgm:spPr/>
    </dgm:pt>
    <dgm:pt modelId="{AC492617-2FDF-4160-ABCA-308E3E98C66F}" type="pres">
      <dgm:prSet presAssocID="{FD6332E9-B2EE-4DFA-A1D8-76B83D62AF13}" presName="textRect" presStyleLbl="revTx" presStyleIdx="1" presStyleCnt="4">
        <dgm:presLayoutVars>
          <dgm:chMax val="1"/>
          <dgm:chPref val="1"/>
        </dgm:presLayoutVars>
      </dgm:prSet>
      <dgm:spPr/>
    </dgm:pt>
    <dgm:pt modelId="{643841D6-98C3-4B03-8A35-C85E5848211D}" type="pres">
      <dgm:prSet presAssocID="{B8143493-BBF2-4461-9AD2-4DC3BCBA0974}" presName="sibTrans" presStyleCnt="0"/>
      <dgm:spPr/>
    </dgm:pt>
    <dgm:pt modelId="{BB8FD2C6-D569-4126-A090-9A9394A4DDDD}" type="pres">
      <dgm:prSet presAssocID="{FF2C053E-1885-4928-A9C7-9B76D48F7E1B}" presName="compNode" presStyleCnt="0"/>
      <dgm:spPr/>
    </dgm:pt>
    <dgm:pt modelId="{7BE7F841-C89F-41A6-8622-A7BA04AEE59A}" type="pres">
      <dgm:prSet presAssocID="{FF2C053E-1885-4928-A9C7-9B76D48F7E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F6F237F-7D29-4F1A-BFBD-66DBCBA2D58F}" type="pres">
      <dgm:prSet presAssocID="{FF2C053E-1885-4928-A9C7-9B76D48F7E1B}" presName="spaceRect" presStyleCnt="0"/>
      <dgm:spPr/>
    </dgm:pt>
    <dgm:pt modelId="{F96020DF-6B29-474C-A1E8-1F5B88B0E917}" type="pres">
      <dgm:prSet presAssocID="{FF2C053E-1885-4928-A9C7-9B76D48F7E1B}" presName="textRect" presStyleLbl="revTx" presStyleIdx="2" presStyleCnt="4">
        <dgm:presLayoutVars>
          <dgm:chMax val="1"/>
          <dgm:chPref val="1"/>
        </dgm:presLayoutVars>
      </dgm:prSet>
      <dgm:spPr/>
    </dgm:pt>
    <dgm:pt modelId="{3DC01687-9A07-44F8-A45D-DAA04B42B91A}" type="pres">
      <dgm:prSet presAssocID="{40CCAB45-0670-41DD-BD38-2BD96DF939CA}" presName="sibTrans" presStyleCnt="0"/>
      <dgm:spPr/>
    </dgm:pt>
    <dgm:pt modelId="{2068534E-53C1-434E-903C-790E659EDD74}" type="pres">
      <dgm:prSet presAssocID="{E883CFA9-936B-4556-B4AB-BD1F4F827EC5}" presName="compNode" presStyleCnt="0"/>
      <dgm:spPr/>
    </dgm:pt>
    <dgm:pt modelId="{2A56FB59-B794-4FEF-AB72-0D55392D6952}" type="pres">
      <dgm:prSet presAssocID="{E883CFA9-936B-4556-B4AB-BD1F4F827E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2BF04FA9-351A-4C44-9921-D644969A4AC5}" type="pres">
      <dgm:prSet presAssocID="{E883CFA9-936B-4556-B4AB-BD1F4F827EC5}" presName="spaceRect" presStyleCnt="0"/>
      <dgm:spPr/>
    </dgm:pt>
    <dgm:pt modelId="{9FE488BD-C2CB-47D1-B3F3-3AC297629A9F}" type="pres">
      <dgm:prSet presAssocID="{E883CFA9-936B-4556-B4AB-BD1F4F827E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3FEF41-B54D-426F-A8E5-8BC57A19942F}" type="presOf" srcId="{4DBE854F-D70F-42E3-811A-E5E59037592D}" destId="{3AB0ACE9-08B3-462C-A498-103298EBE7DB}" srcOrd="0" destOrd="0" presId="urn:microsoft.com/office/officeart/2018/2/layout/IconLabelList"/>
    <dgm:cxn modelId="{E0A6AD65-9004-4CCC-B0F5-E39B77466E06}" srcId="{4DBE854F-D70F-42E3-811A-E5E59037592D}" destId="{FD6332E9-B2EE-4DFA-A1D8-76B83D62AF13}" srcOrd="1" destOrd="0" parTransId="{8A29F145-15FE-4503-90B0-7D304B0004F3}" sibTransId="{B8143493-BBF2-4461-9AD2-4DC3BCBA0974}"/>
    <dgm:cxn modelId="{4BB6628D-03BA-4868-9C64-D7F40101D5C9}" type="presOf" srcId="{FF2C053E-1885-4928-A9C7-9B76D48F7E1B}" destId="{F96020DF-6B29-474C-A1E8-1F5B88B0E917}" srcOrd="0" destOrd="0" presId="urn:microsoft.com/office/officeart/2018/2/layout/IconLabelList"/>
    <dgm:cxn modelId="{384EE59D-3EF6-492D-ABE2-CAAF3F037E19}" srcId="{4DBE854F-D70F-42E3-811A-E5E59037592D}" destId="{FF2C053E-1885-4928-A9C7-9B76D48F7E1B}" srcOrd="2" destOrd="0" parTransId="{2584EF63-0D6F-43ED-9C27-00FF59CCE145}" sibTransId="{40CCAB45-0670-41DD-BD38-2BD96DF939CA}"/>
    <dgm:cxn modelId="{6B0103A5-BB79-4724-A5DC-CFD891F0F68D}" type="presOf" srcId="{FD6332E9-B2EE-4DFA-A1D8-76B83D62AF13}" destId="{AC492617-2FDF-4160-ABCA-308E3E98C66F}" srcOrd="0" destOrd="0" presId="urn:microsoft.com/office/officeart/2018/2/layout/IconLabelList"/>
    <dgm:cxn modelId="{CCFD8CCA-1BA1-412C-8862-EAD2374A6EA6}" srcId="{4DBE854F-D70F-42E3-811A-E5E59037592D}" destId="{E883CFA9-936B-4556-B4AB-BD1F4F827EC5}" srcOrd="3" destOrd="0" parTransId="{E99A14BF-CA8D-4B7D-BCBB-D49A82EA38E9}" sibTransId="{553DFAC1-EC18-4C21-9C71-4B6DD5D8016E}"/>
    <dgm:cxn modelId="{4FBB07CD-88CE-42E4-AADB-56641DFA430E}" type="presOf" srcId="{E883CFA9-936B-4556-B4AB-BD1F4F827EC5}" destId="{9FE488BD-C2CB-47D1-B3F3-3AC297629A9F}" srcOrd="0" destOrd="0" presId="urn:microsoft.com/office/officeart/2018/2/layout/IconLabelList"/>
    <dgm:cxn modelId="{092D62DB-F738-48C9-A1C5-7E12277639F5}" srcId="{4DBE854F-D70F-42E3-811A-E5E59037592D}" destId="{31E01038-90B9-4A1E-9056-8FF7F8990C02}" srcOrd="0" destOrd="0" parTransId="{09621C31-2B1E-46B2-BD89-A7A979D6CBCB}" sibTransId="{7683C52F-8DA4-4478-951D-2D824CBBC000}"/>
    <dgm:cxn modelId="{1DF7F1F9-097E-416A-80D7-94F8883CCB58}" type="presOf" srcId="{31E01038-90B9-4A1E-9056-8FF7F8990C02}" destId="{FF7D991E-47FB-46B3-A720-8734ABA8FC8E}" srcOrd="0" destOrd="0" presId="urn:microsoft.com/office/officeart/2018/2/layout/IconLabelList"/>
    <dgm:cxn modelId="{469B634D-D0FA-4754-83E2-75F2E87D58BA}" type="presParOf" srcId="{3AB0ACE9-08B3-462C-A498-103298EBE7DB}" destId="{F13BC2B5-869E-4E14-8239-4BFF5559B3B2}" srcOrd="0" destOrd="0" presId="urn:microsoft.com/office/officeart/2018/2/layout/IconLabelList"/>
    <dgm:cxn modelId="{8B85E184-6AAE-4A86-BD54-92ECB0D91518}" type="presParOf" srcId="{F13BC2B5-869E-4E14-8239-4BFF5559B3B2}" destId="{795307DA-70CA-4A3E-90DA-B2EFF360F2A0}" srcOrd="0" destOrd="0" presId="urn:microsoft.com/office/officeart/2018/2/layout/IconLabelList"/>
    <dgm:cxn modelId="{C2D539B7-2F03-492F-8C8B-B8CC232CF240}" type="presParOf" srcId="{F13BC2B5-869E-4E14-8239-4BFF5559B3B2}" destId="{F7DB0882-D851-4FF3-9EE0-37DC262A9559}" srcOrd="1" destOrd="0" presId="urn:microsoft.com/office/officeart/2018/2/layout/IconLabelList"/>
    <dgm:cxn modelId="{5B1FA170-4A10-4D28-9C05-5DBA6FFBCBB9}" type="presParOf" srcId="{F13BC2B5-869E-4E14-8239-4BFF5559B3B2}" destId="{FF7D991E-47FB-46B3-A720-8734ABA8FC8E}" srcOrd="2" destOrd="0" presId="urn:microsoft.com/office/officeart/2018/2/layout/IconLabelList"/>
    <dgm:cxn modelId="{5DB2D3AF-6CE1-495D-BFAC-B61860602239}" type="presParOf" srcId="{3AB0ACE9-08B3-462C-A498-103298EBE7DB}" destId="{1C20A0D2-3CF0-40E0-BAA4-A1AE0E2F121D}" srcOrd="1" destOrd="0" presId="urn:microsoft.com/office/officeart/2018/2/layout/IconLabelList"/>
    <dgm:cxn modelId="{A3341432-AA47-4797-9B69-62ACA67BA761}" type="presParOf" srcId="{3AB0ACE9-08B3-462C-A498-103298EBE7DB}" destId="{DDD6D1AA-E78B-436A-970F-460D7603F380}" srcOrd="2" destOrd="0" presId="urn:microsoft.com/office/officeart/2018/2/layout/IconLabelList"/>
    <dgm:cxn modelId="{520AF9A4-0B86-49DE-A96A-FB9D3F7521A7}" type="presParOf" srcId="{DDD6D1AA-E78B-436A-970F-460D7603F380}" destId="{CD9A67F4-A038-4689-B3F9-4062C40A4BA2}" srcOrd="0" destOrd="0" presId="urn:microsoft.com/office/officeart/2018/2/layout/IconLabelList"/>
    <dgm:cxn modelId="{442CF22A-F4B4-4412-98CA-0247017B62BA}" type="presParOf" srcId="{DDD6D1AA-E78B-436A-970F-460D7603F380}" destId="{7CCC999D-E590-4CE6-BC54-68A49D2313FD}" srcOrd="1" destOrd="0" presId="urn:microsoft.com/office/officeart/2018/2/layout/IconLabelList"/>
    <dgm:cxn modelId="{11A1E92E-2B15-4A36-B8F5-D7D0361CFD80}" type="presParOf" srcId="{DDD6D1AA-E78B-436A-970F-460D7603F380}" destId="{AC492617-2FDF-4160-ABCA-308E3E98C66F}" srcOrd="2" destOrd="0" presId="urn:microsoft.com/office/officeart/2018/2/layout/IconLabelList"/>
    <dgm:cxn modelId="{5A96D034-DF49-43C4-9503-18FBC4324079}" type="presParOf" srcId="{3AB0ACE9-08B3-462C-A498-103298EBE7DB}" destId="{643841D6-98C3-4B03-8A35-C85E5848211D}" srcOrd="3" destOrd="0" presId="urn:microsoft.com/office/officeart/2018/2/layout/IconLabelList"/>
    <dgm:cxn modelId="{3F5371EC-91C4-42AC-8E33-43F021B8C526}" type="presParOf" srcId="{3AB0ACE9-08B3-462C-A498-103298EBE7DB}" destId="{BB8FD2C6-D569-4126-A090-9A9394A4DDDD}" srcOrd="4" destOrd="0" presId="urn:microsoft.com/office/officeart/2018/2/layout/IconLabelList"/>
    <dgm:cxn modelId="{7D8DB01F-2751-43FF-8CA2-2C9197F49919}" type="presParOf" srcId="{BB8FD2C6-D569-4126-A090-9A9394A4DDDD}" destId="{7BE7F841-C89F-41A6-8622-A7BA04AEE59A}" srcOrd="0" destOrd="0" presId="urn:microsoft.com/office/officeart/2018/2/layout/IconLabelList"/>
    <dgm:cxn modelId="{04F865C8-E690-4A41-A50E-7D35E05E1511}" type="presParOf" srcId="{BB8FD2C6-D569-4126-A090-9A9394A4DDDD}" destId="{BF6F237F-7D29-4F1A-BFBD-66DBCBA2D58F}" srcOrd="1" destOrd="0" presId="urn:microsoft.com/office/officeart/2018/2/layout/IconLabelList"/>
    <dgm:cxn modelId="{D3687CA1-726A-4991-916F-26D289B5485C}" type="presParOf" srcId="{BB8FD2C6-D569-4126-A090-9A9394A4DDDD}" destId="{F96020DF-6B29-474C-A1E8-1F5B88B0E917}" srcOrd="2" destOrd="0" presId="urn:microsoft.com/office/officeart/2018/2/layout/IconLabelList"/>
    <dgm:cxn modelId="{4E3A1DC2-E552-4CFD-8CB2-868BA692F296}" type="presParOf" srcId="{3AB0ACE9-08B3-462C-A498-103298EBE7DB}" destId="{3DC01687-9A07-44F8-A45D-DAA04B42B91A}" srcOrd="5" destOrd="0" presId="urn:microsoft.com/office/officeart/2018/2/layout/IconLabelList"/>
    <dgm:cxn modelId="{B9CBF718-94D6-4A3F-B7DE-49755D4FA448}" type="presParOf" srcId="{3AB0ACE9-08B3-462C-A498-103298EBE7DB}" destId="{2068534E-53C1-434E-903C-790E659EDD74}" srcOrd="6" destOrd="0" presId="urn:microsoft.com/office/officeart/2018/2/layout/IconLabelList"/>
    <dgm:cxn modelId="{E6455BA5-738D-480E-81F5-8DE8966C56DD}" type="presParOf" srcId="{2068534E-53C1-434E-903C-790E659EDD74}" destId="{2A56FB59-B794-4FEF-AB72-0D55392D6952}" srcOrd="0" destOrd="0" presId="urn:microsoft.com/office/officeart/2018/2/layout/IconLabelList"/>
    <dgm:cxn modelId="{779AE55F-FDD0-43B6-8950-47B928073416}" type="presParOf" srcId="{2068534E-53C1-434E-903C-790E659EDD74}" destId="{2BF04FA9-351A-4C44-9921-D644969A4AC5}" srcOrd="1" destOrd="0" presId="urn:microsoft.com/office/officeart/2018/2/layout/IconLabelList"/>
    <dgm:cxn modelId="{7EBB2392-53A0-4FD7-843D-BE7629E5272C}" type="presParOf" srcId="{2068534E-53C1-434E-903C-790E659EDD74}" destId="{9FE488BD-C2CB-47D1-B3F3-3AC297629A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307DA-70CA-4A3E-90DA-B2EFF360F2A0}">
      <dsp:nvSpPr>
        <dsp:cNvPr id="0" name=""/>
        <dsp:cNvSpPr/>
      </dsp:nvSpPr>
      <dsp:spPr>
        <a:xfrm>
          <a:off x="744923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D991E-47FB-46B3-A720-8734ABA8FC8E}">
      <dsp:nvSpPr>
        <dsp:cNvPr id="0" name=""/>
        <dsp:cNvSpPr/>
      </dsp:nvSpPr>
      <dsp:spPr>
        <a:xfrm>
          <a:off x="93388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Tratamiento de valores vacíos</a:t>
          </a:r>
          <a:endParaRPr lang="en-US" sz="2300" kern="1200"/>
        </a:p>
      </dsp:txBody>
      <dsp:txXfrm>
        <a:off x="93388" y="2378174"/>
        <a:ext cx="2369218" cy="720000"/>
      </dsp:txXfrm>
    </dsp:sp>
    <dsp:sp modelId="{CD9A67F4-A038-4689-B3F9-4062C40A4BA2}">
      <dsp:nvSpPr>
        <dsp:cNvPr id="0" name=""/>
        <dsp:cNvSpPr/>
      </dsp:nvSpPr>
      <dsp:spPr>
        <a:xfrm>
          <a:off x="3528755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92617-2FDF-4160-ABCA-308E3E98C66F}">
      <dsp:nvSpPr>
        <dsp:cNvPr id="0" name=""/>
        <dsp:cNvSpPr/>
      </dsp:nvSpPr>
      <dsp:spPr>
        <a:xfrm>
          <a:off x="2877220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Homogenización de categorías</a:t>
          </a:r>
          <a:endParaRPr lang="en-US" sz="2300" kern="1200"/>
        </a:p>
      </dsp:txBody>
      <dsp:txXfrm>
        <a:off x="2877220" y="2378174"/>
        <a:ext cx="2369218" cy="720000"/>
      </dsp:txXfrm>
    </dsp:sp>
    <dsp:sp modelId="{7BE7F841-C89F-41A6-8622-A7BA04AEE59A}">
      <dsp:nvSpPr>
        <dsp:cNvPr id="0" name=""/>
        <dsp:cNvSpPr/>
      </dsp:nvSpPr>
      <dsp:spPr>
        <a:xfrm>
          <a:off x="6312586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20DF-6B29-474C-A1E8-1F5B88B0E917}">
      <dsp:nvSpPr>
        <dsp:cNvPr id="0" name=""/>
        <dsp:cNvSpPr/>
      </dsp:nvSpPr>
      <dsp:spPr>
        <a:xfrm>
          <a:off x="5661051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Conversión de Fechas</a:t>
          </a:r>
          <a:endParaRPr lang="en-US" sz="2300" kern="1200"/>
        </a:p>
      </dsp:txBody>
      <dsp:txXfrm>
        <a:off x="5661051" y="2378174"/>
        <a:ext cx="2369218" cy="720000"/>
      </dsp:txXfrm>
    </dsp:sp>
    <dsp:sp modelId="{2A56FB59-B794-4FEF-AB72-0D55392D6952}">
      <dsp:nvSpPr>
        <dsp:cNvPr id="0" name=""/>
        <dsp:cNvSpPr/>
      </dsp:nvSpPr>
      <dsp:spPr>
        <a:xfrm>
          <a:off x="9096417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488BD-C2CB-47D1-B3F3-3AC297629A9F}">
      <dsp:nvSpPr>
        <dsp:cNvPr id="0" name=""/>
        <dsp:cNvSpPr/>
      </dsp:nvSpPr>
      <dsp:spPr>
        <a:xfrm>
          <a:off x="8444882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Creación de atributos</a:t>
          </a:r>
          <a:endParaRPr lang="en-US" sz="2300" kern="1200"/>
        </a:p>
      </dsp:txBody>
      <dsp:txXfrm>
        <a:off x="8444882" y="2378174"/>
        <a:ext cx="23692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0430-C343-4441-BD1C-3073BB32D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AFEB5-1F6B-411B-884F-C23FAA6A0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1293A-F709-453A-BE82-3CE48A6E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FC3AA-1D6F-4E08-8ED8-9FFD1615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982C0-C63A-41E9-98C2-A933D872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11C38-7179-4474-BE77-5A63F780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7201A-7B26-4AAB-B332-73AF04C3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102E1-C40B-4347-A083-928F873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87B6B-071E-4138-BEE4-1F31E936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BDD2A-3C8E-42F8-B877-708E5235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7856B7-40FA-475D-9E42-CDBD52AC9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9A20A7-9270-476D-B44C-45115355A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22664-1511-47C9-B7FD-3B34285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DFA9C-F494-48B4-8680-0699C5DF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B120-7F98-4478-9351-9448F1B9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A547C-4E0D-4643-85C3-12F7B9BB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B28CD-43C5-4F8F-ADAA-7BB7B2A5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ABE2C-3719-42FB-A0AD-67C0EA2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717F5-7385-4A79-92B7-8024941E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7CD2C-7F86-43AE-AFC7-749E3B1A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12DB-62FF-45DD-93E1-81E497BA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B20C2-D34C-4C76-94BA-943E8D42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0F1E5-70BC-4D4D-B1A7-97618579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4D0B6-C42F-4B27-86BE-5E2B1503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2DD5C-6597-45F0-A9B2-3BA7DB1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87EE-2A35-45C7-B2C1-8478773E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AD8A2-3031-421B-A5AC-89FA6989A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B2714-6A0A-4C12-BA23-90874405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C4ACA-2E1A-4FFB-8F09-6DC9F304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77990-DCCB-499E-8723-816BB33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9A49E-CD5C-449B-9298-34D7A62B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E23-A39F-4B33-8FA7-D1A03570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7BC46-CF6C-4A27-ADCC-E3D180C8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8449E-5CD4-44B3-B297-D39A7382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F2175E-AF3F-43E9-85BA-4E7CD29C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F527CC-2545-49B6-892E-151426743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A96D90-36AD-4FA3-BFA1-E6E970F0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5A9B9-0501-417C-B3BA-CAEB28D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67628-ECF8-4FEF-81EA-049FF5CE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5729-2B02-4A80-9FED-25EAC11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E474D-D5DC-4061-ABC8-4CACF14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FC0DCD-81D1-4D6F-939D-5ED65D2B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A54E1-B72D-435E-8CEF-218675B0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957DF-C5C7-44A7-B972-3AB4AEC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AD08C7-1BA5-4337-987E-C59F9AC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FEF61-807F-4799-B297-0BFB85E5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0E25F-24F5-4058-BC7E-737B976B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C659C-345E-43E6-9302-148A2A51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FE0262-C6FE-46FB-AB7F-CE08DD2A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737DE-7E1C-4AE5-BAA7-C9BFF4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DE671-71D8-4456-B109-384331C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E8C47-458A-4ADE-A3AC-97ABF9FD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B4626-57E0-4104-ACE6-14793F05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9FE367-C882-4AAE-AB19-DBF8EF53F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352D3-BAA0-4627-A6D2-AE9CD9F6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A819D-D121-4AEB-A4FB-7F8AC70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4EE3C-70E9-4445-9D57-E650DB1A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409CE-ABD1-43FE-BBC8-A35E2DAE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7205D3-AA38-4464-AC3D-9733AAD4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64FAB-48E8-43C5-9589-FE1BA6A6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EAB44-C0E9-4EB7-8A3C-604691E9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D209-3145-4C34-8140-1607E23449A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705BA-28B5-4840-A68D-B64F721D4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E60B7-D9A4-4DA0-993A-A1727C0DD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EFEF-7D47-4E03-A3D9-055220CE39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B5D154-E9B0-4A99-8C08-264AAC9D4BE9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22225">
                  <a:solidFill>
                    <a:srgbClr val="FFFFFF"/>
                  </a:solidFill>
                </a:ln>
                <a:ea typeface="+mj-ea"/>
                <a:cs typeface="+mj-cs"/>
              </a:rPr>
              <a:t>THE COMIC DATASET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22225">
                  <a:solidFill>
                    <a:srgbClr val="FFFFFF"/>
                  </a:solidFill>
                </a:ln>
                <a:ea typeface="+mj-ea"/>
                <a:cs typeface="+mj-cs"/>
              </a:rPr>
              <a:t>DC VS MARVEL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D6148-D44A-4B8B-933E-98027330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Equipo</a:t>
            </a:r>
            <a:r>
              <a:rPr lang="en-US" sz="2000" dirty="0"/>
              <a:t>:</a:t>
            </a:r>
          </a:p>
          <a:p>
            <a:r>
              <a:rPr lang="en-US" sz="2000" dirty="0"/>
              <a:t>Benjamín Naranjo</a:t>
            </a:r>
          </a:p>
          <a:p>
            <a:r>
              <a:rPr lang="en-US" sz="2000" dirty="0"/>
              <a:t>Carlos </a:t>
            </a:r>
            <a:r>
              <a:rPr lang="en-US" sz="2000" dirty="0" err="1"/>
              <a:t>Capitán</a:t>
            </a:r>
            <a:endParaRPr lang="en-US" sz="2000" dirty="0"/>
          </a:p>
          <a:p>
            <a:r>
              <a:rPr lang="en-US" sz="2000" dirty="0"/>
              <a:t>Guillermo Rodríguez</a:t>
            </a:r>
          </a:p>
          <a:p>
            <a:r>
              <a:rPr lang="en-US" sz="2000" dirty="0"/>
              <a:t>Carlos Espinoza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D470B-8D8F-4B6D-8F66-3BF3C504A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9" r="22017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3BDADA-108E-4C3A-9BA7-4F758708837D}"/>
              </a:ext>
            </a:extLst>
          </p:cNvPr>
          <p:cNvSpPr txBox="1"/>
          <p:nvPr/>
        </p:nvSpPr>
        <p:spPr>
          <a:xfrm>
            <a:off x="7831058" y="189556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Sevilla, 25 de Marzo del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0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29B05-2558-47E5-88CE-0F569876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s-ES" sz="4000" b="1" dirty="0"/>
              <a:t>Agenda</a:t>
            </a:r>
            <a:endParaRPr lang="en-U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00901-DFC7-490D-B3E1-B4C2F7DA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s-ES" sz="2400" dirty="0"/>
              <a:t>Descripción</a:t>
            </a:r>
          </a:p>
          <a:p>
            <a:r>
              <a:rPr lang="es-ES" sz="2400" dirty="0"/>
              <a:t>ETL</a:t>
            </a:r>
          </a:p>
          <a:p>
            <a:r>
              <a:rPr lang="es-ES" sz="2400" dirty="0"/>
              <a:t>Análisis Exploratorio</a:t>
            </a:r>
          </a:p>
          <a:p>
            <a:r>
              <a:rPr lang="es-ES" sz="2400" dirty="0"/>
              <a:t>¿Qué patrones ocultos hay?</a:t>
            </a:r>
          </a:p>
          <a:p>
            <a:r>
              <a:rPr lang="es-ES" sz="2400" dirty="0"/>
              <a:t>¿Se puede pronosticar las apariciones de un personaje?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03931-4E1B-4EDE-A4EA-F9DCAB8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3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69" name="Imagen 6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D2215F-7572-43A3-AA5F-18C1D8B0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20" y="5080437"/>
            <a:ext cx="3062279" cy="12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29B05-2558-47E5-88CE-0F569876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858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Descripción: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6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a 16">
            <a:extLst>
              <a:ext uri="{FF2B5EF4-FFF2-40B4-BE49-F238E27FC236}">
                <a16:creationId xmlns:a16="http://schemas.microsoft.com/office/drawing/2014/main" id="{FC5C3998-8A1E-4EF2-943A-07AC08D8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47113"/>
              </p:ext>
            </p:extLst>
          </p:nvPr>
        </p:nvGraphicFramePr>
        <p:xfrm>
          <a:off x="6788142" y="666728"/>
          <a:ext cx="3804702" cy="54657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04702">
                  <a:extLst>
                    <a:ext uri="{9D8B030D-6E8A-4147-A177-3AD203B41FA5}">
                      <a16:colId xmlns:a16="http://schemas.microsoft.com/office/drawing/2014/main" val="2132551899"/>
                    </a:ext>
                  </a:extLst>
                </a:gridCol>
              </a:tblGrid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ATRIBUTOS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215865859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PAGE_ID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94961211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NAME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3610152784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URLSLUG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897308796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ID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276215993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ALIGN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345889050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EYE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4158250780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HAIR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4195056602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SEX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756416524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GSM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65606371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ALIVE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2682237291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APPEARANCES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539362587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FIRST.APPEARANCE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3736027623"/>
                  </a:ext>
                </a:extLst>
              </a:tr>
              <a:tr h="390414">
                <a:tc>
                  <a:txBody>
                    <a:bodyPr/>
                    <a:lstStyle/>
                    <a:p>
                      <a:r>
                        <a:rPr lang="es-ES" sz="1700"/>
                        <a:t>YEAR</a:t>
                      </a:r>
                      <a:endParaRPr lang="en-US" sz="1700"/>
                    </a:p>
                  </a:txBody>
                  <a:tcPr marL="87084" marR="87084" marT="43542" marB="43542"/>
                </a:tc>
                <a:extLst>
                  <a:ext uri="{0D108BD9-81ED-4DB2-BD59-A6C34878D82A}">
                    <a16:rowId xmlns:a16="http://schemas.microsoft.com/office/drawing/2014/main" val="1095826414"/>
                  </a:ext>
                </a:extLst>
              </a:tr>
            </a:tbl>
          </a:graphicData>
        </a:graphic>
      </p:graphicFrame>
      <p:pic>
        <p:nvPicPr>
          <p:cNvPr id="24" name="Imagen 2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CEDFDB-5C5A-4E0C-B133-59E87BA7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1281158"/>
            <a:ext cx="3700492" cy="154187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42B8228-A205-4507-BC58-4AA0D0D358CD}"/>
              </a:ext>
            </a:extLst>
          </p:cNvPr>
          <p:cNvSpPr txBox="1"/>
          <p:nvPr/>
        </p:nvSpPr>
        <p:spPr>
          <a:xfrm>
            <a:off x="535666" y="3933825"/>
            <a:ext cx="465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Los datos de los personajes se encuentran segmentados en dos conjuntos con una estructura común.</a:t>
            </a:r>
            <a:endParaRPr lang="en-US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35A87DB1-1AD0-4E35-9D6C-08DF24BA451C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8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s-ES" dirty="0"/>
              <a:t>ETL :: </a:t>
            </a:r>
            <a:r>
              <a:rPr lang="es-ES" dirty="0" err="1"/>
              <a:t>Extract</a:t>
            </a:r>
            <a:r>
              <a:rPr lang="es-ES" dirty="0"/>
              <a:t>, </a:t>
            </a:r>
            <a:r>
              <a:rPr lang="es-ES" dirty="0" err="1"/>
              <a:t>Transform</a:t>
            </a:r>
            <a:r>
              <a:rPr lang="es-ES" dirty="0"/>
              <a:t> </a:t>
            </a:r>
            <a:r>
              <a:rPr lang="en-US" dirty="0"/>
              <a:t>&amp; Load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42F7EB8-A76B-4DEF-AAA4-2F9AD0C8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47613B-EAE9-4FB4-8881-7EBBF225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698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Elipse 43">
            <a:extLst>
              <a:ext uri="{FF2B5EF4-FFF2-40B4-BE49-F238E27FC236}">
                <a16:creationId xmlns:a16="http://schemas.microsoft.com/office/drawing/2014/main" id="{BD68FF23-90DF-46C7-A78A-D1C4E5EA8644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3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Exploratorio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Composición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n 13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3B08EAEC-590E-4B92-9680-A4B8A1CB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82" y="3314460"/>
            <a:ext cx="5492482" cy="3283110"/>
          </a:xfrm>
          <a:prstGeom prst="rect">
            <a:avLst/>
          </a:prstGeom>
        </p:spPr>
      </p:pic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036C100E-2740-49E3-A22A-1DA5D5EB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5" y="2453172"/>
            <a:ext cx="4144869" cy="4070733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532FFDA-673F-4B72-8181-45AB8427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61" y="171162"/>
            <a:ext cx="5613568" cy="3283110"/>
          </a:xfrm>
          <a:prstGeom prst="rect">
            <a:avLst/>
          </a:prstGeom>
        </p:spPr>
      </p:pic>
      <p:pic>
        <p:nvPicPr>
          <p:cNvPr id="126" name="Imagen 1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4EB929-9200-4160-A1F6-8B39F78A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127" name="Elipse 126">
            <a:extLst>
              <a:ext uri="{FF2B5EF4-FFF2-40B4-BE49-F238E27FC236}">
                <a16:creationId xmlns:a16="http://schemas.microsoft.com/office/drawing/2014/main" id="{94E1AE10-B693-4466-95B4-13EA8E7A75C1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3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897A-5F45-49DD-9548-C850B80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Exploratorio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Evolución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605F1E-3EB4-4091-AB29-BDE33A4C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5" y="2409770"/>
            <a:ext cx="5495919" cy="3122928"/>
          </a:xfrm>
          <a:prstGeom prst="rect">
            <a:avLst/>
          </a:prstGeom>
        </p:spPr>
      </p:pic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72E0BFC9-B4D8-437C-8A2C-1285F4A6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494" y="2278946"/>
            <a:ext cx="6296506" cy="357784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27B944A-C493-4B47-AC91-394263879785}"/>
              </a:ext>
            </a:extLst>
          </p:cNvPr>
          <p:cNvCxnSpPr/>
          <p:nvPr/>
        </p:nvCxnSpPr>
        <p:spPr>
          <a:xfrm>
            <a:off x="5787342" y="2187615"/>
            <a:ext cx="0" cy="366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34E115B-778A-4841-B2CA-7172A5EE4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58" name="Elipse 57">
            <a:extLst>
              <a:ext uri="{FF2B5EF4-FFF2-40B4-BE49-F238E27FC236}">
                <a16:creationId xmlns:a16="http://schemas.microsoft.com/office/drawing/2014/main" id="{33A77995-049A-4127-8C0F-F22FCD97857C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61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1" name="Straight Connector 4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649AD-3F66-4802-AA7B-51B9527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88" y="23721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Principales</a:t>
            </a:r>
            <a:r>
              <a:rPr lang="en-US" sz="5200" dirty="0"/>
              <a:t> </a:t>
            </a:r>
            <a:r>
              <a:rPr lang="en-US" sz="5200" dirty="0" err="1"/>
              <a:t>Patrones</a:t>
            </a:r>
            <a:r>
              <a:rPr lang="en-US" sz="5200" dirty="0"/>
              <a:t> </a:t>
            </a:r>
            <a:r>
              <a:rPr lang="en-US" sz="5200" dirty="0" err="1"/>
              <a:t>Ocultos</a:t>
            </a:r>
            <a:endParaRPr lang="en-US" sz="5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C4FAA-2F50-4D14-868A-C3066848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088" y="1102119"/>
            <a:ext cx="10071536" cy="448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 </a:t>
            </a:r>
            <a:r>
              <a:rPr lang="en-US" sz="2000" dirty="0" err="1"/>
              <a:t>través</a:t>
            </a:r>
            <a:r>
              <a:rPr lang="en-US" sz="2000" dirty="0"/>
              <a:t> del </a:t>
            </a:r>
            <a:r>
              <a:rPr lang="en-US" sz="2000" dirty="0" err="1"/>
              <a:t>algoritmo</a:t>
            </a:r>
            <a:r>
              <a:rPr lang="en-US" sz="2000" dirty="0"/>
              <a:t> A Priori, </a:t>
            </a:r>
            <a:r>
              <a:rPr lang="en-US" sz="2000" dirty="0" err="1"/>
              <a:t>encontramos</a:t>
            </a:r>
            <a:r>
              <a:rPr lang="en-US" sz="20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7D5E7C-8750-49AF-8A24-ED8BEF2B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2141220"/>
            <a:ext cx="3488639" cy="1796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68E75-3EFC-4674-B55A-AA4E5F1A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22" y="2088267"/>
            <a:ext cx="3653163" cy="18539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AE74ED-B059-47AA-AA9D-C6D9DBB6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79" y="2141220"/>
            <a:ext cx="3626973" cy="179535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9AAF2EF-B4BF-4DA5-980C-6C6927AE701C}"/>
              </a:ext>
            </a:extLst>
          </p:cNvPr>
          <p:cNvSpPr/>
          <p:nvPr/>
        </p:nvSpPr>
        <p:spPr>
          <a:xfrm>
            <a:off x="2271254" y="4047636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0.19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FBE68F-3B2C-4D18-B16C-1CAE7B9FDA1E}"/>
              </a:ext>
            </a:extLst>
          </p:cNvPr>
          <p:cNvSpPr/>
          <p:nvPr/>
        </p:nvSpPr>
        <p:spPr>
          <a:xfrm>
            <a:off x="5791292" y="4047636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0.08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0.82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9F8C718-41E8-4A06-B398-5D842F31AAAB}"/>
              </a:ext>
            </a:extLst>
          </p:cNvPr>
          <p:cNvSpPr/>
          <p:nvPr/>
        </p:nvSpPr>
        <p:spPr>
          <a:xfrm>
            <a:off x="9311330" y="4047637"/>
            <a:ext cx="17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Soporte: </a:t>
            </a:r>
            <a:r>
              <a:rPr lang="en-US" dirty="0"/>
              <a:t>0.10</a:t>
            </a:r>
          </a:p>
          <a:p>
            <a:r>
              <a:rPr lang="en-US" b="1" dirty="0" err="1"/>
              <a:t>Confianza</a:t>
            </a:r>
            <a:r>
              <a:rPr lang="en-US" b="1" dirty="0"/>
              <a:t>: </a:t>
            </a:r>
            <a:r>
              <a:rPr lang="en-US" dirty="0"/>
              <a:t>0.81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48174C-4120-4D0E-9BB0-72013418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84" name="Elipse 83">
            <a:extLst>
              <a:ext uri="{FF2B5EF4-FFF2-40B4-BE49-F238E27FC236}">
                <a16:creationId xmlns:a16="http://schemas.microsoft.com/office/drawing/2014/main" id="{030BBAAE-8E9E-4444-9556-11327176DC63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09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80269-73DD-411C-AE2B-26F13680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Regresión: Predicción de la cantidad de apariciones de un personaje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61F89C-B7AF-4205-83E1-713E03C3A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602"/>
          <a:stretch/>
        </p:blipFill>
        <p:spPr>
          <a:xfrm>
            <a:off x="5971922" y="2274191"/>
            <a:ext cx="5866986" cy="344301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84B0B4-326C-4F43-8BD3-E90A2ADB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9" y="6305790"/>
            <a:ext cx="1159045" cy="468330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BCBB28E6-E1C9-418D-BDF2-C08A1B2D3ACA}"/>
              </a:ext>
            </a:extLst>
          </p:cNvPr>
          <p:cNvSpPr/>
          <p:nvPr/>
        </p:nvSpPr>
        <p:spPr>
          <a:xfrm>
            <a:off x="11783955" y="66213"/>
            <a:ext cx="348742" cy="36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3CAE49-F633-455E-9C2E-837842CAD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2" y="2761152"/>
            <a:ext cx="5800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Agenda</vt:lpstr>
      <vt:lpstr>Descripción:</vt:lpstr>
      <vt:lpstr>ETL :: Extract, Transform &amp; Load</vt:lpstr>
      <vt:lpstr>Análisis Exploratorio: Composición</vt:lpstr>
      <vt:lpstr>Análisis Exploratorio: Evolución</vt:lpstr>
      <vt:lpstr>Principales Patrones Ocultos</vt:lpstr>
      <vt:lpstr>Regresión: Predicción de la cantidad de apariciones de un personaje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Naranjo</dc:creator>
  <cp:lastModifiedBy>Benjamín Naranjo</cp:lastModifiedBy>
  <cp:revision>1</cp:revision>
  <dcterms:created xsi:type="dcterms:W3CDTF">2020-03-14T01:08:16Z</dcterms:created>
  <dcterms:modified xsi:type="dcterms:W3CDTF">2020-03-14T01:09:59Z</dcterms:modified>
</cp:coreProperties>
</file>