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9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0572" autoAdjust="0"/>
  </p:normalViewPr>
  <p:slideViewPr>
    <p:cSldViewPr>
      <p:cViewPr varScale="1">
        <p:scale>
          <a:sx n="67" d="100"/>
          <a:sy n="67" d="100"/>
        </p:scale>
        <p:origin x="-19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9B882-79B7-4AE8-A359-516D41855125}" type="datetimeFigureOut">
              <a:rPr lang="fr-FR" smtClean="0"/>
              <a:pPr/>
              <a:t>16/12/2013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F9A7-8DFE-4841-9F7F-6264B950D76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536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901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152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67544" y="1196752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636912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defRPr/>
            </a:pPr>
            <a:r>
              <a:rPr lang="en-GB" sz="1100" dirty="0">
                <a:solidFill>
                  <a:srgbClr val="666666"/>
                </a:solidFill>
                <a:cs typeface="Arial" pitchFamily="34" charset="0"/>
              </a:rPr>
              <a:t>© </a:t>
            </a:r>
            <a:r>
              <a:rPr lang="fr-CA" sz="1100" dirty="0">
                <a:solidFill>
                  <a:srgbClr val="666666"/>
                </a:solidFill>
                <a:cs typeface="Arial" pitchFamily="34" charset="0"/>
              </a:rPr>
              <a:t>Groupe CGI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  <p:pic>
        <p:nvPicPr>
          <p:cNvPr id="11" name="Picture 40" descr="&lt;IGNORE&gt;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763688" y="-171400"/>
            <a:ext cx="7164288" cy="5373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4" y="5756923"/>
            <a:ext cx="3460010" cy="10706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0" y="1916832"/>
            <a:ext cx="9144000" cy="302433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39" y="2452205"/>
            <a:ext cx="6143867" cy="1901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Sommaire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  <p:pic>
        <p:nvPicPr>
          <p:cNvPr id="7" name="Picture 6" descr="cover_bg_beet_part2.jpg &lt;IGNORE&gt;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052736"/>
            <a:ext cx="9144000" cy="216024"/>
          </a:xfrm>
          <a:prstGeom prst="rect">
            <a:avLst/>
          </a:prstGeom>
        </p:spPr>
      </p:pic>
      <p:pic>
        <p:nvPicPr>
          <p:cNvPr id="1026" name="Picture 2" descr="D:\Documents JM\CGI Wizkit\CGI Wizkit\Icones\Icon_A_puzz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1844824"/>
            <a:ext cx="2808312" cy="2808312"/>
          </a:xfrm>
          <a:prstGeom prst="rect">
            <a:avLst/>
          </a:prstGeom>
          <a:noFill/>
        </p:spPr>
      </p:pic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250825" y="1628775"/>
            <a:ext cx="4249738" cy="4103688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arenR"/>
              <a:defRPr lang="fr-FR" sz="2000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-84038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  <p:pic>
        <p:nvPicPr>
          <p:cNvPr id="7" name="Picture 6" descr="cover_bg_beet_part2.jpg &lt;IGNORE&gt;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92696"/>
            <a:ext cx="9144000" cy="144016"/>
          </a:xfrm>
          <a:prstGeom prst="rect">
            <a:avLst/>
          </a:prstGeom>
        </p:spPr>
      </p:pic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34076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sz="2700" dirty="0" err="1"/>
              <a:t>Knowledge</a:t>
            </a:r>
            <a:r>
              <a:rPr lang="fr-CA" sz="2700" dirty="0"/>
              <a:t> </a:t>
            </a:r>
            <a:r>
              <a:rPr lang="fr-CA" sz="2700" dirty="0" smtClean="0"/>
              <a:t>Sharing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Mon Sujet </a:t>
            </a:r>
            <a:r>
              <a:rPr lang="fr-CA" dirty="0" err="1" smtClean="0"/>
              <a:t>passionant</a:t>
            </a:r>
            <a:r>
              <a:rPr lang="fr-CA" dirty="0" smtClean="0"/>
              <a:t/>
            </a:r>
            <a:br>
              <a:rPr lang="fr-CA" dirty="0" smtClean="0"/>
            </a:br>
            <a:endParaRPr lang="fr-CA" dirty="0"/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/>
              <a:t>Mon nom</a:t>
            </a:r>
          </a:p>
          <a:p>
            <a:r>
              <a:rPr lang="en-GB" smtClean="0"/>
              <a:t>28/02/2013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36353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Agilité</a:t>
            </a:r>
            <a:r>
              <a:rPr lang="en-GB" dirty="0" smtClean="0"/>
              <a:t>,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Scrum, </a:t>
            </a:r>
            <a:r>
              <a:rPr lang="en-GB" dirty="0" err="1" smtClean="0"/>
              <a:t>Managment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0" y="6516688"/>
            <a:ext cx="777875" cy="2413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12</Words>
  <Application>Microsoft Office PowerPoint</Application>
  <PresentationFormat>Affichage à l'écran 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Onscreen;2057;Pos3;Date1;Logica Onscreen Template</vt:lpstr>
      <vt:lpstr>Knowledge Sharing Mon Sujet passionant </vt:lpstr>
      <vt:lpstr>Agilité,</vt:lpstr>
    </vt:vector>
  </TitlesOfParts>
  <Company>UNILOG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Cellule Architecture</dc:title>
  <dc:creator>Jérôme Mattera</dc:creator>
  <cp:lastModifiedBy>bennekroufm</cp:lastModifiedBy>
  <cp:revision>111</cp:revision>
  <dcterms:created xsi:type="dcterms:W3CDTF">2013-02-05T13:51:35Z</dcterms:created>
  <dcterms:modified xsi:type="dcterms:W3CDTF">2013-12-16T12:07:42Z</dcterms:modified>
</cp:coreProperties>
</file>