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481" r:id="rId2"/>
    <p:sldId id="391" r:id="rId3"/>
    <p:sldId id="353" r:id="rId4"/>
    <p:sldId id="407" r:id="rId5"/>
    <p:sldId id="392" r:id="rId6"/>
    <p:sldId id="362" r:id="rId7"/>
    <p:sldId id="393" r:id="rId8"/>
    <p:sldId id="352" r:id="rId9"/>
    <p:sldId id="395" r:id="rId10"/>
    <p:sldId id="271" r:id="rId11"/>
    <p:sldId id="365" r:id="rId12"/>
    <p:sldId id="363" r:id="rId13"/>
    <p:sldId id="394" r:id="rId14"/>
    <p:sldId id="270" r:id="rId15"/>
    <p:sldId id="406" r:id="rId16"/>
    <p:sldId id="364" r:id="rId17"/>
    <p:sldId id="316" r:id="rId18"/>
    <p:sldId id="397" r:id="rId19"/>
    <p:sldId id="368" r:id="rId20"/>
    <p:sldId id="317" r:id="rId21"/>
    <p:sldId id="370" r:id="rId22"/>
    <p:sldId id="401" r:id="rId23"/>
    <p:sldId id="403" r:id="rId24"/>
    <p:sldId id="404" r:id="rId25"/>
    <p:sldId id="398" r:id="rId26"/>
    <p:sldId id="336" r:id="rId27"/>
    <p:sldId id="446" r:id="rId28"/>
    <p:sldId id="447" r:id="rId29"/>
    <p:sldId id="482" r:id="rId30"/>
    <p:sldId id="448" r:id="rId31"/>
    <p:sldId id="373" r:id="rId32"/>
    <p:sldId id="375" r:id="rId33"/>
    <p:sldId id="376" r:id="rId34"/>
    <p:sldId id="282" r:id="rId35"/>
    <p:sldId id="333" r:id="rId36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420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22-2-2018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://www.github.com/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forums/viewforum.php?f=77" TargetMode="External"/><Relationship Id="rId5" Type="http://schemas.openxmlformats.org/officeDocument/2006/relationships/hyperlink" Target="https://scratch.mit.edu/" TargetMode="External"/><Relationship Id="rId4" Type="http://schemas.openxmlformats.org/officeDocument/2006/relationships/hyperlink" Target="http://heppg.de/ikg/wordpress/?page_id=6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Intermediate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 1/2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Stuttgart – 24 February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e.g. the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Dimming the </a:t>
            </a:r>
            <a:r>
              <a:rPr lang="en-US" dirty="0" err="1" smtClean="0"/>
              <a:t>BigBlueLED</a:t>
            </a:r>
            <a:r>
              <a:rPr lang="en-US" dirty="0" smtClean="0"/>
              <a:t>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 the power on again and reconnect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values between 0 and 255</a:t>
            </a:r>
          </a:p>
          <a:p>
            <a:pPr lvl="1"/>
            <a:r>
              <a:rPr lang="en-US" dirty="0" smtClean="0"/>
              <a:t>You can use the slider on the displayed variable for values between 0 and 100</a:t>
            </a:r>
          </a:p>
          <a:p>
            <a:pPr lvl="1"/>
            <a:r>
              <a:rPr lang="en-US" dirty="0" smtClean="0"/>
              <a:t>For values above 100 we will use a program, see next slide</a:t>
            </a:r>
          </a:p>
          <a:p>
            <a:r>
              <a:rPr lang="en-US" dirty="0" smtClean="0"/>
              <a:t>Does the LED brightness change?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i="1" dirty="0" err="1" smtClean="0"/>
              <a:t>BigBlueLED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light intensity.</a:t>
            </a:r>
          </a:p>
          <a:p>
            <a:r>
              <a:rPr lang="en-US" dirty="0" smtClean="0"/>
              <a:t>Notice that when turning to the right, the intensity goes down.</a:t>
            </a:r>
          </a:p>
          <a:p>
            <a:pPr lvl="1"/>
            <a:r>
              <a:rPr lang="en-US" dirty="0" smtClean="0"/>
              <a:t>You would expect it to go up …</a:t>
            </a:r>
          </a:p>
          <a:p>
            <a:pPr lvl="1"/>
            <a:r>
              <a:rPr lang="en-US" dirty="0" smtClean="0"/>
              <a:t>How can you very simply change this by interchanging two wires?</a:t>
            </a:r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19672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65041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65041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wire here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In Scratch, create a variable </a:t>
            </a:r>
            <a:r>
              <a:rPr lang="en-US" i="1" dirty="0" smtClean="0"/>
              <a:t>Servo1 </a:t>
            </a:r>
            <a:r>
              <a:rPr lang="en-US" dirty="0" smtClean="0"/>
              <a:t>and make it visible.</a:t>
            </a:r>
            <a:endParaRPr lang="en-US" i="1" dirty="0" smtClean="0"/>
          </a:p>
          <a:p>
            <a:r>
              <a:rPr lang="en-US" dirty="0" smtClean="0"/>
              <a:t>Try out giving it values between 0 and 100 via the slider on the variable.</a:t>
            </a:r>
          </a:p>
          <a:p>
            <a:pPr lvl="1"/>
            <a:r>
              <a:rPr lang="en-US" dirty="0" smtClean="0"/>
              <a:t>The servo can handle values between 0 and 180</a:t>
            </a:r>
          </a:p>
          <a:p>
            <a:pPr lvl="1"/>
            <a:r>
              <a:rPr lang="en-US" dirty="0" smtClean="0"/>
              <a:t>Does it move?</a:t>
            </a:r>
          </a:p>
          <a:p>
            <a:r>
              <a:rPr lang="en-US" dirty="0" smtClean="0"/>
              <a:t>Update the loop where you set the </a:t>
            </a:r>
            <a:r>
              <a:rPr lang="en-US" i="1" dirty="0" smtClean="0"/>
              <a:t>Big Blue LED </a:t>
            </a:r>
            <a:r>
              <a:rPr lang="en-US" dirty="0" smtClean="0"/>
              <a:t>value </a:t>
            </a:r>
            <a:br>
              <a:rPr lang="en-US" dirty="0" smtClean="0"/>
            </a:br>
            <a:r>
              <a:rPr lang="en-US" dirty="0" smtClean="0"/>
              <a:t>dependent on the </a:t>
            </a:r>
            <a:r>
              <a:rPr lang="en-US" dirty="0" err="1" smtClean="0"/>
              <a:t>potmeter</a:t>
            </a:r>
            <a:r>
              <a:rPr lang="en-US" dirty="0" smtClean="0"/>
              <a:t> reading to now also set </a:t>
            </a:r>
            <a:r>
              <a:rPr lang="en-US" i="1" dirty="0" smtClean="0"/>
              <a:t>Servo 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But watch out: values have to be between 0 and 180.</a:t>
            </a:r>
          </a:p>
          <a:p>
            <a:pPr lvl="1"/>
            <a:r>
              <a:rPr lang="en-US" dirty="0" smtClean="0"/>
              <a:t>To avoid overflow: first divide by 1024, then multiply by 180.</a:t>
            </a:r>
          </a:p>
          <a:p>
            <a:r>
              <a:rPr lang="en-US" dirty="0" smtClean="0"/>
              <a:t>You may observe jitter. </a:t>
            </a:r>
          </a:p>
          <a:p>
            <a:pPr lvl="1"/>
            <a:r>
              <a:rPr lang="en-US" dirty="0" smtClean="0"/>
              <a:t>Because the values of the </a:t>
            </a:r>
            <a:r>
              <a:rPr lang="en-US" dirty="0" err="1" smtClean="0"/>
              <a:t>potmeter</a:t>
            </a:r>
            <a:r>
              <a:rPr lang="en-US" dirty="0" smtClean="0"/>
              <a:t> will drift a bit and there will be power fluctuations, the reading of the </a:t>
            </a:r>
            <a:r>
              <a:rPr lang="en-US" dirty="0" err="1" smtClean="0"/>
              <a:t>potmeter</a:t>
            </a:r>
            <a:r>
              <a:rPr lang="en-US" dirty="0" smtClean="0"/>
              <a:t> will not be constant.</a:t>
            </a:r>
          </a:p>
          <a:p>
            <a:pPr lvl="1"/>
            <a:r>
              <a:rPr lang="en-US" dirty="0" smtClean="0"/>
              <a:t>We will in the advanced workshop show how to deal with jitter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7170" name="Picture 2" descr="\\NASHANSELMA2\weekendschool\screenshots\piandmore20170621Jun0614980732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39502"/>
            <a:ext cx="2841129" cy="1139373"/>
          </a:xfrm>
          <a:prstGeom prst="rect">
            <a:avLst/>
          </a:prstGeom>
          <a:noFill/>
        </p:spPr>
      </p:pic>
      <p:cxnSp>
        <p:nvCxnSpPr>
          <p:cNvPr id="7" name="Gebogen verbindingslijn 6"/>
          <p:cNvCxnSpPr/>
          <p:nvPr/>
        </p:nvCxnSpPr>
        <p:spPr>
          <a:xfrm rot="5400000" flipH="1" flipV="1">
            <a:off x="6552220" y="1959682"/>
            <a:ext cx="1944216" cy="1008112"/>
          </a:xfrm>
          <a:prstGeom prst="bentConnector3">
            <a:avLst>
              <a:gd name="adj1" fmla="val 2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I/O correctly!</a:t>
            </a:r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Define a variable </a:t>
            </a:r>
            <a:r>
              <a:rPr lang="en-US" i="1" dirty="0" smtClean="0"/>
              <a:t>Buzzer</a:t>
            </a:r>
            <a:r>
              <a:rPr lang="en-US" dirty="0" smtClean="0"/>
              <a:t> in Scratch</a:t>
            </a:r>
          </a:p>
          <a:p>
            <a:r>
              <a:rPr lang="en-US" dirty="0" smtClean="0"/>
              <a:t>Give it values between 0 and 100 </a:t>
            </a:r>
          </a:p>
          <a:p>
            <a:pPr lvl="1"/>
            <a:r>
              <a:rPr lang="en-US" dirty="0" smtClean="0"/>
              <a:t>Using the slider on the variable</a:t>
            </a:r>
          </a:p>
          <a:p>
            <a:pPr lvl="1"/>
            <a:r>
              <a:rPr lang="en-US" dirty="0" smtClean="0"/>
              <a:t>Does the value have much impact?</a:t>
            </a:r>
          </a:p>
          <a:p>
            <a:r>
              <a:rPr lang="en-US" dirty="0" smtClean="0"/>
              <a:t>Add the setting of the buzzer to the loop where you already set the servo and the Big Blue LED.</a:t>
            </a:r>
          </a:p>
          <a:p>
            <a:pPr lvl="1"/>
            <a:r>
              <a:rPr lang="en-US" dirty="0" smtClean="0"/>
              <a:t>Like with the LED, the values must be between 0 and 255.</a:t>
            </a:r>
          </a:p>
          <a:p>
            <a:r>
              <a:rPr lang="en-US" dirty="0" smtClean="0"/>
              <a:t>Only test a short time (to save the ears of your neighbors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9: Make a Scratch program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Extra material in case you have time left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sprites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following sprite</a:t>
            </a:r>
          </a:p>
          <a:p>
            <a:pPr lvl="1"/>
            <a:r>
              <a:rPr lang="en-US" dirty="0" smtClean="0"/>
              <a:t>Big Red LED</a:t>
            </a:r>
          </a:p>
          <a:p>
            <a:pPr lvl="1"/>
            <a:r>
              <a:rPr lang="en-US" dirty="0" smtClean="0"/>
              <a:t>Sits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 in a folder </a:t>
            </a:r>
            <a:r>
              <a:rPr lang="en-US" i="1" dirty="0" smtClean="0"/>
              <a:t>Sprites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a look at the code of the sprite.</a:t>
            </a:r>
          </a:p>
          <a:p>
            <a:r>
              <a:rPr lang="en-US" dirty="0" smtClean="0"/>
              <a:t>Update the code that you wrote earlier today for the </a:t>
            </a:r>
            <a:r>
              <a:rPr lang="en-US" i="1" dirty="0" err="1" smtClean="0"/>
              <a:t>BigRedLED</a:t>
            </a:r>
            <a:r>
              <a:rPr lang="en-US" dirty="0" smtClean="0"/>
              <a:t> so that it sends messages to the sprite to turn the LED on and off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Green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that you did with the Big Red LED sprite, but now for the Big Green LED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Blue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Big Blue LED sprite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the code in that sprite, which is different</a:t>
            </a:r>
          </a:p>
          <a:p>
            <a:pPr lvl="1"/>
            <a:r>
              <a:rPr lang="en-US" dirty="0" smtClean="0"/>
              <a:t>The Big Blue LED sprite will move over the screen as the intensity changes</a:t>
            </a:r>
          </a:p>
          <a:p>
            <a:pPr lvl="1"/>
            <a:r>
              <a:rPr lang="en-US" dirty="0" smtClean="0"/>
              <a:t>You can also move it with your mouse and see the intensity change.</a:t>
            </a:r>
          </a:p>
          <a:p>
            <a:r>
              <a:rPr lang="en-US" dirty="0" smtClean="0"/>
              <a:t>Update your code that you wrote earlier to make use of the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10: 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11: Summary &amp; take </a:t>
            </a:r>
            <a:r>
              <a:rPr lang="en-US" dirty="0" err="1" smtClean="0"/>
              <a:t>aways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 of the beginners workshop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68144" y="987574"/>
            <a:ext cx="2886472" cy="352839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Functions that a pin on </a:t>
            </a:r>
            <a:r>
              <a:rPr lang="en-US" dirty="0" err="1" smtClean="0"/>
              <a:t>Arduino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/>
              <a:t>Digital In</a:t>
            </a:r>
          </a:p>
          <a:p>
            <a:pPr lvl="1"/>
            <a:r>
              <a:rPr lang="en-US" dirty="0" smtClean="0"/>
              <a:t>Digital Out</a:t>
            </a:r>
          </a:p>
          <a:p>
            <a:pPr lvl="1"/>
            <a:r>
              <a:rPr lang="en-US" dirty="0" smtClean="0"/>
              <a:t>Analog In</a:t>
            </a:r>
          </a:p>
          <a:p>
            <a:pPr lvl="1"/>
            <a:r>
              <a:rPr lang="en-US" i="1" dirty="0" smtClean="0"/>
              <a:t>No Analog Out</a:t>
            </a:r>
          </a:p>
          <a:p>
            <a:pPr lvl="1"/>
            <a:r>
              <a:rPr lang="en-US" dirty="0" smtClean="0"/>
              <a:t>Pulse Width Modulation as alternative</a:t>
            </a:r>
          </a:p>
          <a:p>
            <a:pPr lvl="2"/>
            <a:r>
              <a:rPr lang="en-US" dirty="0" smtClean="0"/>
              <a:t>For modulating the brightness of a LED</a:t>
            </a:r>
          </a:p>
          <a:p>
            <a:pPr lvl="2"/>
            <a:r>
              <a:rPr lang="en-US" dirty="0" smtClean="0"/>
              <a:t>For controlling a servo</a:t>
            </a:r>
          </a:p>
          <a:p>
            <a:pPr lvl="2"/>
            <a:r>
              <a:rPr lang="en-US" dirty="0" smtClean="0"/>
              <a:t>For controlling a buzzer</a:t>
            </a:r>
          </a:p>
          <a:p>
            <a:pPr lvl="1"/>
            <a:r>
              <a:rPr lang="en-US" dirty="0" smtClean="0"/>
              <a:t>There a few more, see the advanced workshop</a:t>
            </a:r>
          </a:p>
          <a:p>
            <a:pPr lvl="1"/>
            <a:r>
              <a:rPr lang="en-US" dirty="0" smtClean="0"/>
              <a:t>You can configure pull up resistors on Digital In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539552" y="987574"/>
            <a:ext cx="5328592" cy="37444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scratchClient</a:t>
            </a:r>
            <a:r>
              <a:rPr lang="en-US" dirty="0" smtClean="0"/>
              <a:t> you define:</a:t>
            </a:r>
          </a:p>
          <a:p>
            <a:pPr lvl="1"/>
            <a:r>
              <a:rPr lang="en-US" dirty="0" smtClean="0"/>
              <a:t>Function of each pin</a:t>
            </a:r>
          </a:p>
          <a:p>
            <a:pPr lvl="1"/>
            <a:r>
              <a:rPr lang="en-US" dirty="0" smtClean="0"/>
              <a:t>Symbolic name for each configured pin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is the tool to setup the configuration 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after you changed the configuration</a:t>
            </a:r>
          </a:p>
          <a:p>
            <a:r>
              <a:rPr lang="en-US" dirty="0" smtClean="0"/>
              <a:t>Put a resistor in series with LEDs</a:t>
            </a:r>
          </a:p>
          <a:p>
            <a:r>
              <a:rPr lang="en-US" dirty="0" smtClean="0"/>
              <a:t>Put a resistor in series with switches</a:t>
            </a:r>
          </a:p>
          <a:p>
            <a:r>
              <a:rPr lang="en-US" dirty="0" smtClean="0"/>
              <a:t>Put a resistor in series with the middle contact of a potentiometer.</a:t>
            </a:r>
          </a:p>
          <a:p>
            <a:r>
              <a:rPr lang="en-US" dirty="0" smtClean="0"/>
              <a:t>Configure a pull up resistor if the input signal goes between 0 Volt and being open rather than between 0 Volt and 3 to 5 Volt.</a:t>
            </a:r>
          </a:p>
          <a:p>
            <a:r>
              <a:rPr lang="en-US" dirty="0" smtClean="0"/>
              <a:t>Output signals are controlled from Scratch by giving a variable a value</a:t>
            </a:r>
          </a:p>
          <a:p>
            <a:r>
              <a:rPr lang="en-US" dirty="0" smtClean="0"/>
              <a:t>Input signals are monitored by the sensor programming elements</a:t>
            </a:r>
          </a:p>
          <a:p>
            <a:r>
              <a:rPr lang="en-US" dirty="0" smtClean="0"/>
              <a:t>You can monitor the value of all pins from the browser</a:t>
            </a:r>
          </a:p>
          <a:p>
            <a:r>
              <a:rPr lang="en-US" b="1" dirty="0" err="1" smtClean="0"/>
              <a:t>scratchClient</a:t>
            </a:r>
            <a:r>
              <a:rPr lang="en-US" b="1" dirty="0" smtClean="0"/>
              <a:t> can do much more…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</a:t>
            </a:r>
            <a:r>
              <a:rPr lang="en-US" b="1" dirty="0" smtClean="0"/>
              <a:t>intermediate</a:t>
            </a:r>
            <a:r>
              <a:rPr lang="en-US" dirty="0" smtClean="0"/>
              <a:t>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wiring on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wiring on the board</a:t>
            </a:r>
          </a:p>
          <a:p>
            <a:pPr lvl="1"/>
            <a:r>
              <a:rPr lang="en-US" dirty="0" smtClean="0"/>
              <a:t>First pull the USB cable out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know more …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advanced workshop</a:t>
            </a:r>
          </a:p>
          <a:p>
            <a:r>
              <a:rPr lang="en-US" dirty="0" smtClean="0"/>
              <a:t>Download the material and read the extensive documentation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12: 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5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continue to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/>
          <a:lstStyle/>
          <a:p>
            <a:r>
              <a:rPr lang="en-US" dirty="0" smtClean="0"/>
              <a:t>You can continue to use your setup, with one exception:</a:t>
            </a:r>
          </a:p>
          <a:p>
            <a:r>
              <a:rPr lang="en-US" dirty="0" smtClean="0"/>
              <a:t>You need to move the Big Blue LED to pin 9</a:t>
            </a:r>
          </a:p>
          <a:p>
            <a:pPr lvl="1"/>
            <a:r>
              <a:rPr lang="en-US" dirty="0" smtClean="0"/>
              <a:t>Direction: out, function: output (so no PWM)</a:t>
            </a:r>
          </a:p>
          <a:p>
            <a:r>
              <a:rPr lang="en-US" dirty="0" smtClean="0"/>
              <a:t>In the mean time you should know how to do this, otherwise please ask.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</a:t>
            </a:r>
            <a:r>
              <a:rPr lang="en-US" dirty="0" err="1" smtClean="0"/>
              <a:t>scratchClient</a:t>
            </a:r>
            <a:r>
              <a:rPr lang="en-US" dirty="0" smtClean="0"/>
              <a:t> day ends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Unplug the board from USB and power off the device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Leave the wires on the 3 color LED </a:t>
            </a:r>
            <a:r>
              <a:rPr lang="en-US" dirty="0" smtClean="0"/>
              <a:t>(you did not use that)</a:t>
            </a:r>
          </a:p>
          <a:p>
            <a:r>
              <a:rPr lang="en-US" b="1" dirty="0" smtClean="0"/>
              <a:t>Leave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Leave the </a:t>
            </a:r>
            <a:r>
              <a:rPr lang="en-US" dirty="0" err="1" smtClean="0"/>
              <a:t>Arduino</a:t>
            </a:r>
            <a:r>
              <a:rPr lang="en-US" dirty="0" smtClean="0"/>
              <a:t> running</a:t>
            </a:r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4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5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7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8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electronics of a potentiometer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potmeter</a:t>
            </a:r>
            <a:r>
              <a:rPr lang="en-US" sz="2000" dirty="0" smtClean="0"/>
              <a:t> is a resistor that will be connected between 5 V and 0 V.</a:t>
            </a:r>
          </a:p>
          <a:p>
            <a:r>
              <a:rPr lang="en-US" sz="2000" dirty="0" smtClean="0"/>
              <a:t>Over the length of the resistor the voltage drops linearly.</a:t>
            </a:r>
          </a:p>
          <a:p>
            <a:pPr lvl="1"/>
            <a:r>
              <a:rPr lang="en-US" sz="1400" dirty="0" smtClean="0"/>
              <a:t>E.g. in the middle it would be 2.5 Volt</a:t>
            </a:r>
          </a:p>
          <a:p>
            <a:pPr lvl="1"/>
            <a:r>
              <a:rPr lang="en-US" sz="1400" dirty="0" smtClean="0"/>
              <a:t>So this is an analog signal. The value can be changed between 5 V and 0 V.</a:t>
            </a:r>
          </a:p>
          <a:p>
            <a:r>
              <a:rPr lang="en-US" sz="1800" dirty="0" smtClean="0"/>
              <a:t>There is a 1 </a:t>
            </a:r>
            <a:r>
              <a:rPr lang="en-US" sz="1800" dirty="0" err="1" smtClean="0"/>
              <a:t>kOhm</a:t>
            </a:r>
            <a:r>
              <a:rPr lang="en-US" sz="1800" dirty="0" smtClean="0"/>
              <a:t> resistor in series for the reasons discussed earlier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4211960" y="372387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31840" y="357986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5" name="Vorm 14"/>
          <p:cNvCxnSpPr>
            <a:stCxn id="6" idx="3"/>
            <a:endCxn id="5" idx="2"/>
          </p:cNvCxnSpPr>
          <p:nvPr/>
        </p:nvCxnSpPr>
        <p:spPr>
          <a:xfrm>
            <a:off x="3563888" y="3651870"/>
            <a:ext cx="792088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4427984" y="271576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4427984" y="401191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4499992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>
            <a:stCxn id="6" idx="1"/>
            <a:endCxn id="32" idx="3"/>
          </p:cNvCxnSpPr>
          <p:nvPr/>
        </p:nvCxnSpPr>
        <p:spPr>
          <a:xfrm flipH="1" flipV="1">
            <a:off x="2123728" y="3649088"/>
            <a:ext cx="1008112" cy="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464422"/>
            <a:ext cx="54850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Analog input</a:t>
            </a:r>
            <a:endParaRPr lang="nl-NL" sz="900" dirty="0"/>
          </a:p>
        </p:txBody>
      </p:sp>
      <p:sp>
        <p:nvSpPr>
          <p:cNvPr id="38" name="Tekstvak 37"/>
          <p:cNvSpPr txBox="1"/>
          <p:nvPr/>
        </p:nvSpPr>
        <p:spPr>
          <a:xfrm>
            <a:off x="6444208" y="2715766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positioned  close to the 0 Volt side.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  <p:cxnSp>
        <p:nvCxnSpPr>
          <p:cNvPr id="42" name="Gebogen verbindingslijn 41"/>
          <p:cNvCxnSpPr>
            <a:endCxn id="38" idx="0"/>
          </p:cNvCxnSpPr>
          <p:nvPr/>
        </p:nvCxnSpPr>
        <p:spPr>
          <a:xfrm>
            <a:off x="7092280" y="2427734"/>
            <a:ext cx="540060" cy="28803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339752" y="27157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V="1">
            <a:off x="2339752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44008" y="30758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Potentiometer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2843808" y="3795886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Resistor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23" idx="1"/>
          </p:cNvCxnSpPr>
          <p:nvPr/>
        </p:nvCxnSpPr>
        <p:spPr>
          <a:xfrm flipH="1">
            <a:off x="4499992" y="3260472"/>
            <a:ext cx="14401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 (right click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desktop, </a:t>
            </a:r>
            <a:r>
              <a:rPr lang="en-US" dirty="0" err="1" smtClean="0"/>
              <a:t>scratchConfig</a:t>
            </a:r>
            <a:r>
              <a:rPr lang="en-US" dirty="0" smtClean="0"/>
              <a:t> Edit)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Potmeter</a:t>
            </a:r>
            <a:r>
              <a:rPr lang="en-US" dirty="0" smtClean="0"/>
              <a:t> on pin A4 (direction: in, function: analog)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Servo1 </a:t>
            </a:r>
            <a:r>
              <a:rPr lang="en-US" dirty="0" smtClean="0"/>
              <a:t>on pin 12 (direction: out, function: servo)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on pin 5 (direction: out,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Buzzer</a:t>
            </a:r>
            <a:r>
              <a:rPr lang="en-US" dirty="0" smtClean="0"/>
              <a:t> on pin 11 (direction: out, function: PWM)</a:t>
            </a:r>
          </a:p>
          <a:p>
            <a:r>
              <a:rPr lang="en-US" dirty="0" smtClean="0"/>
              <a:t>Don’t forget to save. Keep the </a:t>
            </a:r>
            <a:r>
              <a:rPr lang="en-US" dirty="0" err="1" smtClean="0"/>
              <a:t>config</a:t>
            </a:r>
            <a:r>
              <a:rPr lang="en-US" dirty="0" smtClean="0"/>
              <a:t> editor open.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Make this piece of program and run it</a:t>
            </a:r>
          </a:p>
          <a:p>
            <a:r>
              <a:rPr lang="en-US" dirty="0" smtClean="0"/>
              <a:t>Turn the knob and see the values of </a:t>
            </a:r>
            <a:r>
              <a:rPr lang="en-US" i="1" dirty="0" err="1" smtClean="0"/>
              <a:t>Potmeter</a:t>
            </a:r>
            <a:r>
              <a:rPr lang="en-US" dirty="0" smtClean="0"/>
              <a:t> change</a:t>
            </a:r>
          </a:p>
          <a:p>
            <a:pPr lvl="1"/>
            <a:r>
              <a:rPr lang="en-US" dirty="0" smtClean="0"/>
              <a:t>Between about 0 and about 1024</a:t>
            </a:r>
          </a:p>
          <a:p>
            <a:r>
              <a:rPr lang="en-US" dirty="0" smtClean="0"/>
              <a:t>We will write some Scratch program to use it in the next step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1026" name="Picture 2" descr="Y:\PiAndMore10.5\Screenshots\2018-02-07__00-03-15179618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707654"/>
            <a:ext cx="1314450" cy="112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Digital Input (the button) (in the beginners module)</a:t>
            </a:r>
          </a:p>
          <a:p>
            <a:pPr lvl="1"/>
            <a:r>
              <a:rPr lang="en-US" dirty="0" smtClean="0"/>
              <a:t>Digital Output (the LEDs) (in the beginners module)</a:t>
            </a:r>
          </a:p>
          <a:p>
            <a:pPr lvl="1"/>
            <a:r>
              <a:rPr lang="en-US" dirty="0" smtClean="0"/>
              <a:t>Analog Input (the potentiometer)</a:t>
            </a:r>
          </a:p>
          <a:p>
            <a:r>
              <a:rPr lang="en-US" dirty="0" smtClean="0"/>
              <a:t>So what would be most logical next?</a:t>
            </a:r>
          </a:p>
          <a:p>
            <a:pPr lvl="1"/>
            <a:r>
              <a:rPr lang="en-US" dirty="0" smtClean="0"/>
              <a:t>Analog Output?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but it does not exist!</a:t>
            </a:r>
          </a:p>
          <a:p>
            <a:pPr lvl="1"/>
            <a:r>
              <a:rPr lang="en-US" dirty="0" smtClean="0"/>
              <a:t>However there is a good alternative: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23874</TotalTime>
  <Words>1840</Words>
  <Application>Microsoft Office PowerPoint</Application>
  <PresentationFormat>Diavoorstelling (16:9)</PresentationFormat>
  <Paragraphs>275</Paragraphs>
  <Slides>35</Slides>
  <Notes>35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6" baseType="lpstr">
      <vt:lpstr>Office-thema</vt:lpstr>
      <vt:lpstr>Physical computing from Scratch using scratchClient – Intermediate  Control servos, LEDs and more from Scratch using RPi, Arduino, scratchClient</vt:lpstr>
      <vt:lpstr>Part 1: Adding analog input</vt:lpstr>
      <vt:lpstr>Changing the wiring on the board</vt:lpstr>
      <vt:lpstr>The electronics of a potentiometer</vt:lpstr>
      <vt:lpstr>Adding analog input</vt:lpstr>
      <vt:lpstr>Update the config file</vt:lpstr>
      <vt:lpstr>Test whether it works</vt:lpstr>
      <vt:lpstr>Part 2: Pulse Width Modulation</vt:lpstr>
      <vt:lpstr>Where we are …</vt:lpstr>
      <vt:lpstr>Pulse Width Modulation (PWM)</vt:lpstr>
      <vt:lpstr>Dimming the BigBlueLED with PWM</vt:lpstr>
      <vt:lpstr>Test</vt:lpstr>
      <vt:lpstr>Connect Potmeter and Big Blue LED (via Scratch)</vt:lpstr>
      <vt:lpstr>Controlling a servo with PWM</vt:lpstr>
      <vt:lpstr>Adding the servo to pin 12</vt:lpstr>
      <vt:lpstr>Testing the servo</vt:lpstr>
      <vt:lpstr>Controlling a buzzer with PWM</vt:lpstr>
      <vt:lpstr>Connect the buzzer to pin 11</vt:lpstr>
      <vt:lpstr>Testing the buzzer</vt:lpstr>
      <vt:lpstr>PWM limitations of Arduino (Nano and Uno)</vt:lpstr>
      <vt:lpstr>Part 9: Make a Scratch program</vt:lpstr>
      <vt:lpstr>Integrate with sprites</vt:lpstr>
      <vt:lpstr>Add the Big Green LED sprite</vt:lpstr>
      <vt:lpstr>Add the Big Blue LED sprite</vt:lpstr>
      <vt:lpstr>Part 10: Take your work home</vt:lpstr>
      <vt:lpstr>Do you want to take your work home?</vt:lpstr>
      <vt:lpstr>Part 11: Summary &amp; take aways</vt:lpstr>
      <vt:lpstr>Take aways of the beginners workshop</vt:lpstr>
      <vt:lpstr>End of the intermediate workshop</vt:lpstr>
      <vt:lpstr>If you want to know more …</vt:lpstr>
      <vt:lpstr>Part 12: Clean up / teardown</vt:lpstr>
      <vt:lpstr>If you continue to the Advanced Workshop …</vt:lpstr>
      <vt:lpstr>If your scratchClient day ends here …</vt:lpstr>
      <vt:lpstr>More information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561</cp:revision>
  <dcterms:created xsi:type="dcterms:W3CDTF">2016-12-25T05:55:15Z</dcterms:created>
  <dcterms:modified xsi:type="dcterms:W3CDTF">2018-02-22T20:08:28Z</dcterms:modified>
</cp:coreProperties>
</file>