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51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1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25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41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1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40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6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82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1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30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0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79C3-58B1-4494-A10C-3DDFA16C5865}" type="datetimeFigureOut">
              <a:rPr lang="de-DE" smtClean="0"/>
              <a:t>16.10.2022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CC0A-335A-4676-B75D-381144541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79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bennetr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6B2DEB7-879A-AC74-B79E-FC63AAA66691}"/>
              </a:ext>
            </a:extLst>
          </p:cNvPr>
          <p:cNvSpPr txBox="1"/>
          <p:nvPr/>
        </p:nvSpPr>
        <p:spPr>
          <a:xfrm>
            <a:off x="0" y="56157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rgbClr val="FFE5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kafka.bennetr.me</a:t>
            </a:r>
            <a:endParaRPr lang="de-DE" sz="4400" dirty="0">
              <a:solidFill>
                <a:srgbClr val="FFE5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9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Bennet Ranft</dc:creator>
  <cp:lastModifiedBy>Bennet Ranft</cp:lastModifiedBy>
  <cp:revision>1</cp:revision>
  <dcterms:created xsi:type="dcterms:W3CDTF">2022-10-16T10:48:52Z</dcterms:created>
  <dcterms:modified xsi:type="dcterms:W3CDTF">2022-10-16T10:55:10Z</dcterms:modified>
</cp:coreProperties>
</file>