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BC2A-1B22-F844-AA28-0F2BFD191B13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6111-1755-9A49-BF64-C2A073BF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69522"/>
              </p:ext>
            </p:extLst>
          </p:nvPr>
        </p:nvGraphicFramePr>
        <p:xfrm>
          <a:off x="395473" y="399099"/>
          <a:ext cx="2870200" cy="2225999"/>
        </p:xfrm>
        <a:graphic>
          <a:graphicData uri="http://schemas.openxmlformats.org/drawingml/2006/table">
            <a:tbl>
              <a:tblPr/>
              <a:tblGrid>
                <a:gridCol w="691362"/>
                <a:gridCol w="691362"/>
                <a:gridCol w="502809"/>
                <a:gridCol w="481858"/>
                <a:gridCol w="502809"/>
              </a:tblGrid>
              <a:tr h="33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Group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5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15920"/>
              </p:ext>
            </p:extLst>
          </p:nvPr>
        </p:nvGraphicFramePr>
        <p:xfrm>
          <a:off x="692729" y="347366"/>
          <a:ext cx="2870200" cy="2225999"/>
        </p:xfrm>
        <a:graphic>
          <a:graphicData uri="http://schemas.openxmlformats.org/drawingml/2006/table">
            <a:tbl>
              <a:tblPr/>
              <a:tblGrid>
                <a:gridCol w="691362"/>
                <a:gridCol w="691362"/>
                <a:gridCol w="502809"/>
                <a:gridCol w="481858"/>
                <a:gridCol w="502809"/>
              </a:tblGrid>
              <a:tr h="33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Group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Briefcase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Civilian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Soldier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Plus 4"/>
          <p:cNvSpPr/>
          <p:nvPr/>
        </p:nvSpPr>
        <p:spPr bwMode="auto">
          <a:xfrm>
            <a:off x="4180996" y="903943"/>
            <a:ext cx="1031875" cy="1031877"/>
          </a:xfrm>
          <a:prstGeom prst="mathPlu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lIns="457200" tIns="457200" rIns="457200" bIns="457200">
            <a:spAutoFit/>
          </a:bodyPr>
          <a:lstStyle/>
          <a:p>
            <a:pPr defTabSz="4389438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456" y="903943"/>
            <a:ext cx="16002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7" name="Down Arrow 5"/>
          <p:cNvSpPr>
            <a:spLocks noChangeArrowheads="1"/>
          </p:cNvSpPr>
          <p:nvPr/>
        </p:nvSpPr>
        <p:spPr bwMode="auto">
          <a:xfrm>
            <a:off x="4497085" y="2720119"/>
            <a:ext cx="427694" cy="693854"/>
          </a:xfrm>
          <a:prstGeom prst="down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457200" tIns="457200" rIns="457200" bIns="457200">
            <a:spAutoFit/>
          </a:bodyPr>
          <a:lstStyle/>
          <a:p>
            <a:pPr defTabSz="4389438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3640" y="234919"/>
            <a:ext cx="7986888" cy="236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80996" y="3568164"/>
            <a:ext cx="1031875" cy="540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Pace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1" idx="4"/>
          </p:cNvCxnSpPr>
          <p:nvPr/>
        </p:nvCxnSpPr>
        <p:spPr>
          <a:xfrm>
            <a:off x="4696934" y="4108563"/>
            <a:ext cx="5116" cy="783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5203" y="4757041"/>
            <a:ext cx="789572" cy="3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Civilian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55739" y="4257173"/>
            <a:ext cx="8571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3364397" y="4029423"/>
            <a:ext cx="967714" cy="862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</p:cNvCxnSpPr>
          <p:nvPr/>
        </p:nvCxnSpPr>
        <p:spPr>
          <a:xfrm>
            <a:off x="5061756" y="4029423"/>
            <a:ext cx="1004969" cy="862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68065" y="4257173"/>
            <a:ext cx="8571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Slow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04994" y="4254208"/>
            <a:ext cx="6646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Fast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2701704" y="4892141"/>
            <a:ext cx="1325386" cy="540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Accessory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5404032" y="4892141"/>
            <a:ext cx="1325386" cy="540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32" idx="3"/>
          </p:cNvCxnSpPr>
          <p:nvPr/>
        </p:nvCxnSpPr>
        <p:spPr>
          <a:xfrm flipH="1">
            <a:off x="2486141" y="5353400"/>
            <a:ext cx="409661" cy="631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5"/>
          </p:cNvCxnSpPr>
          <p:nvPr/>
        </p:nvCxnSpPr>
        <p:spPr>
          <a:xfrm>
            <a:off x="3832992" y="5353400"/>
            <a:ext cx="348004" cy="631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</p:cNvCxnSpPr>
          <p:nvPr/>
        </p:nvCxnSpPr>
        <p:spPr>
          <a:xfrm flipH="1">
            <a:off x="5268065" y="5353400"/>
            <a:ext cx="330065" cy="631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</p:cNvCxnSpPr>
          <p:nvPr/>
        </p:nvCxnSpPr>
        <p:spPr>
          <a:xfrm>
            <a:off x="6535320" y="5353400"/>
            <a:ext cx="450196" cy="631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73279" y="5984918"/>
            <a:ext cx="789572" cy="3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Civilian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786210" y="5984918"/>
            <a:ext cx="789572" cy="3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Civilian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577222" y="5990239"/>
            <a:ext cx="789572" cy="3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Soldier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2091355" y="5990239"/>
            <a:ext cx="789572" cy="3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Soldier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299480" y="5580195"/>
            <a:ext cx="8044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Backpack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613870" y="5580195"/>
            <a:ext cx="8044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Briefcase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104775" y="5580195"/>
            <a:ext cx="8044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5320" y="5580195"/>
            <a:ext cx="8044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308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120</Words>
  <Application>Microsoft Macintosh PowerPoint</Application>
  <PresentationFormat>On-screen Show (4:3)</PresentationFormat>
  <Paragraphs>116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Bennette</dc:creator>
  <cp:lastModifiedBy>Walter Bennette</cp:lastModifiedBy>
  <cp:revision>3</cp:revision>
  <dcterms:created xsi:type="dcterms:W3CDTF">2014-09-09T11:02:31Z</dcterms:created>
  <dcterms:modified xsi:type="dcterms:W3CDTF">2014-09-09T11:28:55Z</dcterms:modified>
</cp:coreProperties>
</file>