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8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13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234C4-BDBA-9C49-A1DE-E00F2DDD1937}" type="datetimeFigureOut">
              <a:rPr lang="en-US" smtClean="0"/>
              <a:t>3/3/25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A3A8D-C1B4-DC40-BD2A-B0D48C7B0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89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27E26E-C9F9-30E8-7CF5-032EAAB58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A2B8AB-9DC0-71A6-BA99-A59CCD36EF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193E31-198A-8370-F345-377AF75CF7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4C60A-F48E-FE2E-5E3B-B90B07D560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13E3E-14F5-D540-960B-CB5858F32C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73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E286-C39E-194B-A39A-A51EABD6FB98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C0BC0-A2B0-974F-8C8E-5A720BB8E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E286-C39E-194B-A39A-A51EABD6FB98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C0BC0-A2B0-974F-8C8E-5A720BB8E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0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E286-C39E-194B-A39A-A51EABD6FB98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C0BC0-A2B0-974F-8C8E-5A720BB8E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84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E286-C39E-194B-A39A-A51EABD6FB98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C0BC0-A2B0-974F-8C8E-5A720BB8E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2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E286-C39E-194B-A39A-A51EABD6FB98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C0BC0-A2B0-974F-8C8E-5A720BB8E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03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E286-C39E-194B-A39A-A51EABD6FB98}" type="datetimeFigureOut">
              <a:rPr lang="en-US" smtClean="0"/>
              <a:t>3/3/25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C0BC0-A2B0-974F-8C8E-5A720BB8E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12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E286-C39E-194B-A39A-A51EABD6FB98}" type="datetimeFigureOut">
              <a:rPr lang="en-US" smtClean="0"/>
              <a:t>3/3/25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C0BC0-A2B0-974F-8C8E-5A720BB8E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17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E286-C39E-194B-A39A-A51EABD6FB98}" type="datetimeFigureOut">
              <a:rPr lang="en-US" smtClean="0"/>
              <a:t>3/3/25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C0BC0-A2B0-974F-8C8E-5A720BB8E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47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E286-C39E-194B-A39A-A51EABD6FB98}" type="datetimeFigureOut">
              <a:rPr lang="en-US" smtClean="0"/>
              <a:t>3/3/25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C0BC0-A2B0-974F-8C8E-5A720BB8E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04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E286-C39E-194B-A39A-A51EABD6FB98}" type="datetimeFigureOut">
              <a:rPr lang="en-US" smtClean="0"/>
              <a:t>3/3/25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C0BC0-A2B0-974F-8C8E-5A720BB8E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5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E286-C39E-194B-A39A-A51EABD6FB98}" type="datetimeFigureOut">
              <a:rPr lang="en-US" smtClean="0"/>
              <a:t>3/3/25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C0BC0-A2B0-974F-8C8E-5A720BB8E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59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9E286-C39E-194B-A39A-A51EABD6FB98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C0BC0-A2B0-974F-8C8E-5A720BB8E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8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D33A14-7E9D-D19C-9D80-C085F5057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F87D508-446B-6A49-E271-3856BEE31684}"/>
              </a:ext>
            </a:extLst>
          </p:cNvPr>
          <p:cNvGrpSpPr/>
          <p:nvPr/>
        </p:nvGrpSpPr>
        <p:grpSpPr>
          <a:xfrm>
            <a:off x="606756" y="995327"/>
            <a:ext cx="7952263" cy="4572912"/>
            <a:chOff x="1555430" y="1236431"/>
            <a:chExt cx="13868600" cy="7975073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94475AE1-92DF-2F9B-74A7-8D1B22907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60783" r="34323"/>
            <a:stretch/>
          </p:blipFill>
          <p:spPr>
            <a:xfrm>
              <a:off x="5161989" y="1236431"/>
              <a:ext cx="10262041" cy="7975073"/>
            </a:xfrm>
            <a:prstGeom prst="rect">
              <a:avLst/>
            </a:prstGeom>
            <a:effectLst>
              <a:softEdge rad="88900"/>
            </a:effec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FFDD91-23ED-79A6-9B69-3C8C75CF90D8}"/>
                </a:ext>
              </a:extLst>
            </p:cNvPr>
            <p:cNvSpPr txBox="1"/>
            <p:nvPr/>
          </p:nvSpPr>
          <p:spPr>
            <a:xfrm>
              <a:off x="12560060" y="2156599"/>
              <a:ext cx="2432648" cy="293069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44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Bands &amp; PDOS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10FD075-79C2-F35B-62F9-4822778665BE}"/>
                </a:ext>
              </a:extLst>
            </p:cNvPr>
            <p:cNvSpPr txBox="1"/>
            <p:nvPr/>
          </p:nvSpPr>
          <p:spPr>
            <a:xfrm>
              <a:off x="1555430" y="5037970"/>
              <a:ext cx="4462162" cy="40715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sz="917" b="1" dirty="0">
                <a:solidFill>
                  <a:srgbClr val="0023C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BB9AD4F-301F-72E3-D580-9EC462D5DF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17122" t="7624" r="16322" b="9060"/>
            <a:stretch/>
          </p:blipFill>
          <p:spPr>
            <a:xfrm>
              <a:off x="1643295" y="1236431"/>
              <a:ext cx="4429702" cy="3897331"/>
            </a:xfrm>
            <a:prstGeom prst="rect">
              <a:avLst/>
            </a:prstGeom>
            <a:effectLst>
              <a:softEdge rad="61505"/>
            </a:effec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39154B4-7F03-900E-FF39-EAE669BC1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t="29687" b="9328"/>
            <a:stretch/>
          </p:blipFill>
          <p:spPr>
            <a:xfrm>
              <a:off x="1610836" y="5139046"/>
              <a:ext cx="4462161" cy="3850901"/>
            </a:xfrm>
            <a:prstGeom prst="rect">
              <a:avLst/>
            </a:prstGeom>
            <a:effectLst>
              <a:softEdge rad="127000"/>
            </a:effectLst>
          </p:spPr>
        </p:pic>
      </p:grpSp>
    </p:spTree>
    <p:extLst>
      <p:ext uri="{BB962C8B-B14F-4D97-AF65-F5344CB8AC3E}">
        <p14:creationId xmlns:p14="http://schemas.microsoft.com/office/powerpoint/2010/main" val="203838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</TotalTime>
  <Words>4</Words>
  <Application>Microsoft Macintosh PowerPoint</Application>
  <PresentationFormat>On-screen Show (4:3)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Mona Layegh</dc:creator>
  <cp:lastModifiedBy>Mona Layegh</cp:lastModifiedBy>
  <cp:revision>1</cp:revision>
  <dcterms:created xsi:type="dcterms:W3CDTF">2025-03-03T17:19:15Z</dcterms:created>
  <dcterms:modified xsi:type="dcterms:W3CDTF">2025-03-03T17:20:17Z</dcterms:modified>
</cp:coreProperties>
</file>