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98" autoAdjust="0"/>
    <p:restoredTop sz="94640" autoAdjust="0"/>
  </p:normalViewPr>
  <p:slideViewPr>
    <p:cSldViewPr snapToGrid="0" snapToObjects="1">
      <p:cViewPr>
        <p:scale>
          <a:sx n="100" d="100"/>
          <a:sy n="100" d="100"/>
        </p:scale>
        <p:origin x="-58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63B7-B470-DA40-A52B-99EDCDFAA5F4}" type="datetimeFigureOut">
              <a:rPr lang="en-US" smtClean="0"/>
              <a:pPr/>
              <a:t>11/22/10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AA0-E98D-0147-8EC3-E132A0C74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4.xml"/><Relationship Id="rId20" Type="http://schemas.openxmlformats.org/officeDocument/2006/relationships/slide" Target="slide21.xml"/><Relationship Id="rId21" Type="http://schemas.openxmlformats.org/officeDocument/2006/relationships/slide" Target="slide26.xml"/><Relationship Id="rId22" Type="http://schemas.openxmlformats.org/officeDocument/2006/relationships/slide" Target="slide7.xml"/><Relationship Id="rId23" Type="http://schemas.openxmlformats.org/officeDocument/2006/relationships/slide" Target="slide12.xml"/><Relationship Id="rId24" Type="http://schemas.openxmlformats.org/officeDocument/2006/relationships/slide" Target="slide17.xml"/><Relationship Id="rId25" Type="http://schemas.openxmlformats.org/officeDocument/2006/relationships/slide" Target="slide22.xml"/><Relationship Id="rId26" Type="http://schemas.openxmlformats.org/officeDocument/2006/relationships/slide" Target="slide27.xml"/><Relationship Id="rId10" Type="http://schemas.openxmlformats.org/officeDocument/2006/relationships/slide" Target="slide19.xml"/><Relationship Id="rId11" Type="http://schemas.openxmlformats.org/officeDocument/2006/relationships/slide" Target="slide24.xml"/><Relationship Id="rId12" Type="http://schemas.openxmlformats.org/officeDocument/2006/relationships/slide" Target="slide5.xml"/><Relationship Id="rId13" Type="http://schemas.openxmlformats.org/officeDocument/2006/relationships/slide" Target="slide10.xml"/><Relationship Id="rId14" Type="http://schemas.openxmlformats.org/officeDocument/2006/relationships/slide" Target="slide15.xml"/><Relationship Id="rId15" Type="http://schemas.openxmlformats.org/officeDocument/2006/relationships/slide" Target="slide20.xml"/><Relationship Id="rId16" Type="http://schemas.openxmlformats.org/officeDocument/2006/relationships/slide" Target="slide25.xml"/><Relationship Id="rId17" Type="http://schemas.openxmlformats.org/officeDocument/2006/relationships/slide" Target="slide6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8.xml"/><Relationship Id="rId4" Type="http://schemas.openxmlformats.org/officeDocument/2006/relationships/slide" Target="slide13.xml"/><Relationship Id="rId5" Type="http://schemas.openxmlformats.org/officeDocument/2006/relationships/slide" Target="slide18.xml"/><Relationship Id="rId6" Type="http://schemas.openxmlformats.org/officeDocument/2006/relationships/slide" Target="slide23.xml"/><Relationship Id="rId7" Type="http://schemas.openxmlformats.org/officeDocument/2006/relationships/slide" Target="slide4.xml"/><Relationship Id="rId8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2 300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8100" y="57404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2 400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4400" y="5892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2 500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0" y="566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5400" y="59309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3 200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7800" y="59309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3 300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9700" y="58293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3 400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4800" y="579120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3 500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0" y="580390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4 100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3400" y="58166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4 200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8200" y="5854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1824" y="553524"/>
          <a:ext cx="8686800" cy="53472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Cat 3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 5</a:t>
                      </a:r>
                      <a:endParaRPr lang="en-US" dirty="0"/>
                    </a:p>
                  </a:txBody>
                  <a:tcPr anchor="ctr"/>
                </a:tc>
              </a:tr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sldjump"/>
                        </a:rPr>
                        <a:t>100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3" action="ppaction://hlinksldjump"/>
                        </a:rPr>
                        <a:t>100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4" action="ppaction://hlinksldjump"/>
                        </a:rPr>
                        <a:t>100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5" action="ppaction://hlinksldjump"/>
                        </a:rPr>
                        <a:t>100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6" action="ppaction://hlinksldjump"/>
                        </a:rPr>
                        <a:t>100</a:t>
                      </a:r>
                      <a:endParaRPr lang="en-US" dirty="0" smtClean="0"/>
                    </a:p>
                  </a:txBody>
                  <a:tcPr anchor="ctr"/>
                </a:tc>
              </a:tr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7" action="ppaction://hlinksldjump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8" action="ppaction://hlinksldjump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9" action="ppaction://hlinksldjump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0" action="ppaction://hlinksldjump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1" action="ppaction://hlinksldjump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</a:tr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2" action="ppaction://hlinksldjump"/>
                        </a:rPr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3" action="ppaction://hlinksldjump"/>
                        </a:rPr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4" action="ppaction://hlinksldjump"/>
                        </a:rPr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5" action="ppaction://hlinksldjump"/>
                        </a:rPr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6" action="ppaction://hlinksldjump"/>
                        </a:rPr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7" action="ppaction://hlinksldjump"/>
                        </a:rPr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8" action="ppaction://hlinksldjump"/>
                        </a:rPr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19" action="ppaction://hlinksldjump"/>
                        </a:rPr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0" action="ppaction://hlinksldjump"/>
                        </a:rPr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1" action="ppaction://hlinksldjump"/>
                        </a:rPr>
                        <a:t>400</a:t>
                      </a:r>
                      <a:endParaRPr lang="en-US" dirty="0"/>
                    </a:p>
                  </a:txBody>
                  <a:tcPr anchor="ctr"/>
                </a:tc>
              </a:tr>
              <a:tr h="8912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2" action="ppaction://hlinksldjump"/>
                        </a:rPr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3" action="ppaction://hlinksldjump"/>
                        </a:rPr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4" action="ppaction://hlinksldjump"/>
                        </a:rPr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5" action="ppaction://hlinksldjump"/>
                        </a:rPr>
                        <a:t>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6" action="ppaction://hlinksldjump"/>
                        </a:rPr>
                        <a:t>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4 300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5486400"/>
            <a:ext cx="1511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4 400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5300" y="57912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4 500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6461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5549900"/>
            <a:ext cx="170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57023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5 200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2900" y="55753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5 300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5 400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5100" y="5702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5 500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6700" y="553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1 100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0219" y="6126163"/>
            <a:ext cx="1709539" cy="36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Cat 1 200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5093" y="6126163"/>
            <a:ext cx="1221100" cy="36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1 300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3282" y="6126163"/>
            <a:ext cx="11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1 400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2700" y="588010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1 500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1600" y="612616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2 100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6300" y="58420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2 200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8100" y="58166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137</Words>
  <Application>Microsoft Macintosh PowerPoint</Application>
  <PresentationFormat>On-screen Show (4:3)</PresentationFormat>
  <Paragraphs>80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Jeopardy!</vt:lpstr>
      <vt:lpstr>Slide 2</vt:lpstr>
      <vt:lpstr>Cat 1 100</vt:lpstr>
      <vt:lpstr> Cat 1 200</vt:lpstr>
      <vt:lpstr>Cat 1 300</vt:lpstr>
      <vt:lpstr>Cat 1 400</vt:lpstr>
      <vt:lpstr>Cat 1 500</vt:lpstr>
      <vt:lpstr>Cat 2 100</vt:lpstr>
      <vt:lpstr>Cat 2 200</vt:lpstr>
      <vt:lpstr>Cat 2 300</vt:lpstr>
      <vt:lpstr>Cat 2 400</vt:lpstr>
      <vt:lpstr>Cat 2 500</vt:lpstr>
      <vt:lpstr>Cat 3 100</vt:lpstr>
      <vt:lpstr>Cat 3 200</vt:lpstr>
      <vt:lpstr>Cat 3 300</vt:lpstr>
      <vt:lpstr>Cat 3 400</vt:lpstr>
      <vt:lpstr>Cat 3 500</vt:lpstr>
      <vt:lpstr>Cat 4 100</vt:lpstr>
      <vt:lpstr>Cat 4 200</vt:lpstr>
      <vt:lpstr>Cat 4 300</vt:lpstr>
      <vt:lpstr>Cat 4 400</vt:lpstr>
      <vt:lpstr>Cat 4 500</vt:lpstr>
      <vt:lpstr>Cat 5 100</vt:lpstr>
      <vt:lpstr>Cat 5 200</vt:lpstr>
      <vt:lpstr>Cat 5 300</vt:lpstr>
      <vt:lpstr>Cat 5 400</vt:lpstr>
      <vt:lpstr>Cat 5 500</vt:lpstr>
    </vt:vector>
  </TitlesOfParts>
  <Company>YISS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Theory Jeopardy!</dc:title>
  <dc:creator>teacher</dc:creator>
  <cp:lastModifiedBy>teacher</cp:lastModifiedBy>
  <cp:revision>22</cp:revision>
  <dcterms:created xsi:type="dcterms:W3CDTF">2010-11-22T10:30:56Z</dcterms:created>
  <dcterms:modified xsi:type="dcterms:W3CDTF">2010-11-22T10:46:50Z</dcterms:modified>
</cp:coreProperties>
</file>