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0554-203D-1D49-ACC0-0993B9984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60F72-066B-4444-998C-F42432984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AB42-B159-1448-A6BD-A31F3A56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534D-2C1B-2147-B397-0E2309C0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99B5-E6D7-764F-8350-DE8EFCA5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0383-06DA-9147-B63F-7A5A6501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B0195-9C46-C946-9899-2F664EAF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B8D9-5E04-9D45-8D18-974A11D1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0851-682F-D747-AC0E-DF9320FD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05810-5E4A-8A4F-9AFB-83FDA191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E7747-9E4B-A741-9601-26536C079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0A647-1C1D-4645-BBAB-DCBC879A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BC3B-EF3D-A147-B965-F011AAD3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E8D5-CA9C-E245-98EB-AD2111A0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816D-3043-FC46-BCCF-B46A62F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74C9-E8F4-3D45-BED4-E2385347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C25D-B446-944B-8542-93231EE9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0342-D2B6-574E-8474-AFF57001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F6EC-91A9-7C4C-AA92-453B9637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AA50-F1CB-F14E-91D0-6A30FF3F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D455-22AB-2644-BFC4-FF74B294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87CD8-1666-AD45-89D5-00D16B2A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286F-E6C5-FB4E-A615-17D2CF6D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329C4-A262-0744-98B4-76603740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2DBE-BE1D-4D43-9CC7-118FAD48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AE26-FBA3-8B44-8797-EB83B554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55F8-28B4-A44B-9251-36F7DC63D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A281C-AB33-844C-93E7-5D60F97AA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007C8-483D-A34F-9014-F327E1EA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4972-EA83-2044-8792-0EFC949C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405D-C232-E046-A7C8-B6444883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13A0-C104-7142-BD58-5E4C823E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751A-829F-6B4A-9E58-82AE83E7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CDC9F-17C3-AE45-B626-687859C6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44D83-5CBF-4E4B-94D0-8B49B4B69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8A8FF-9B27-BE45-910E-E8EC2FF41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983B8-54E8-774E-847A-A411BE25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E3A05-4F1E-204D-B998-9EEA575E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7288B-2ECA-A742-8A66-C95FC83D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4DA5-D9B4-3346-9329-84AB3F43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B538D-D6C1-CF44-A5B9-BDD306FC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275-4163-EB4B-A3F0-89A923B6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4278A-8733-AC4F-A4EE-5BB019C9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90021-E1C3-2442-A65A-3F404D32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889A5-4671-D945-AA31-F0E256D5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AD5FA-5F60-5A46-B245-5E6F90CA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93CB-646D-B54F-BC04-BEFF4D7C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A054-7C69-2445-92C5-B7D39B79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FA7F7-3A5E-A146-84A0-A1E86B290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0A69A-AC83-154F-8114-4B8721CE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64490-58B6-EA46-8DC7-F44689E0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8805-3475-B44A-938F-6CDBD65B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569A-080A-CC4A-B6AC-26AA7BFC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77917-8DD5-894E-97B4-F4EE4E699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89FE3-0CA3-A940-9EC2-7CF56BC24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58C4D-BBCE-0044-87FE-EB20782A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27E11-7FBF-D442-9770-F4971D3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80C98-CFD3-8B44-BE71-193B509E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6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87C81-1D2C-8843-8449-3D27AD46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5721-CA13-A74A-9C8A-237BFCBD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C509-FF93-9A4C-8DA2-41F95DD86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2B33E-7E7D-E549-85D9-BB98F39C7C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40E4-1913-4340-8CF5-9937C7BEF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E24CF-B3AC-914E-9670-0E06E2793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F494-B00D-B143-8632-F95B0923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E0A5C-086C-6047-B507-44C79EBB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697" y="1094397"/>
            <a:ext cx="3729167" cy="2983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F7903-CCCC-CC4E-B965-5A23270E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600303" cy="68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5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Gulania</dc:creator>
  <cp:lastModifiedBy>Sahil Gulania</cp:lastModifiedBy>
  <cp:revision>7</cp:revision>
  <dcterms:created xsi:type="dcterms:W3CDTF">2020-05-15T19:11:26Z</dcterms:created>
  <dcterms:modified xsi:type="dcterms:W3CDTF">2020-07-20T16:40:49Z</dcterms:modified>
</cp:coreProperties>
</file>