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1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02A61-8F21-4129-9E2F-5D963386359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E47D1A-9BFD-4720-B231-E4F17E9F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A342-1815-4B54-A9D0-71B719BE8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World Happiness Report Findings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C326E-61C2-40AD-AD74-82DEE1D41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Ben Nguyen</a:t>
            </a:r>
          </a:p>
          <a:p>
            <a:r>
              <a:rPr lang="en-US"/>
              <a:t>DS2001 TR 11:45-1:25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4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E213-10E8-464A-A114-1A2CB916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Crunching some numbers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F392D0-77E9-454E-AD36-25C74526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3" y="2255520"/>
            <a:ext cx="8800314" cy="32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9943A83-14C9-400D-87F4-314FCCF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1500"/>
            <a:ext cx="4152900" cy="28702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23ECDC-25B3-4AA2-9B57-D24BF4FFD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775200"/>
            <a:ext cx="4152900" cy="149860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108C953-0408-4C14-8C0F-44B362C8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841500"/>
            <a:ext cx="5969000" cy="444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78454-B4BD-40C2-8C8F-CB692359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What did we just talk </a:t>
            </a:r>
            <a:r>
              <a:rPr lang="en-US" sz="5200"/>
              <a:t>about?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64039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411-A6B6-45CF-B81F-9FF91033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4F31-2E66-45C3-BD90-E92AAE43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 for listening today</a:t>
            </a:r>
          </a:p>
          <a:p>
            <a:r>
              <a:rPr lang="en-US" sz="4800" dirty="0"/>
              <a:t>Stay safe everyone</a:t>
            </a:r>
          </a:p>
        </p:txBody>
      </p:sp>
    </p:spTree>
    <p:extLst>
      <p:ext uri="{BB962C8B-B14F-4D97-AF65-F5344CB8AC3E}">
        <p14:creationId xmlns:p14="http://schemas.microsoft.com/office/powerpoint/2010/main" val="182068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31FD-8CD0-45FA-9D4D-47AF7360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be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3874-D6A6-4DCE-8B9C-E9258FCD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400" dirty="0"/>
              <a:t>Analyze World Happiness Report from 2019 (data from Kaggle)</a:t>
            </a:r>
          </a:p>
          <a:p>
            <a:r>
              <a:rPr lang="en-US" sz="5400" dirty="0"/>
              <a:t>Geography/cultures always an interest</a:t>
            </a:r>
          </a:p>
        </p:txBody>
      </p:sp>
    </p:spTree>
    <p:extLst>
      <p:ext uri="{BB962C8B-B14F-4D97-AF65-F5344CB8AC3E}">
        <p14:creationId xmlns:p14="http://schemas.microsoft.com/office/powerpoint/2010/main" val="146521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8195-945E-4C5D-9815-F655E199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2019?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6736-FA76-41A8-88C0-9141451F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/>
              <a:t>2020 is a year like no other</a:t>
            </a:r>
          </a:p>
          <a:p>
            <a:r>
              <a:rPr lang="en-US" sz="4800" dirty="0"/>
              <a:t>Inconsistencies between years in dataset</a:t>
            </a:r>
          </a:p>
          <a:p>
            <a:r>
              <a:rPr lang="en-US" sz="4800" dirty="0"/>
              <a:t>2019 chosen to ensure complete year of data</a:t>
            </a:r>
          </a:p>
        </p:txBody>
      </p:sp>
    </p:spTree>
    <p:extLst>
      <p:ext uri="{BB962C8B-B14F-4D97-AF65-F5344CB8AC3E}">
        <p14:creationId xmlns:p14="http://schemas.microsoft.com/office/powerpoint/2010/main" val="216187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0F5C-78BF-47DC-AB39-DD393C58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be talking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A46A-15AA-4C53-90F6-78EC499D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/>
              <a:t>Happiest/unhappiest 20 countries</a:t>
            </a:r>
          </a:p>
          <a:p>
            <a:r>
              <a:rPr lang="en-US" sz="4800" dirty="0"/>
              <a:t>How some factors compared/influenced others</a:t>
            </a:r>
          </a:p>
          <a:p>
            <a:r>
              <a:rPr lang="en-US" sz="4800" dirty="0"/>
              <a:t>Numbers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1779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831A-2D34-40DC-88C5-ACDB66F8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Highs and Lows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9DF8066-B2DC-43B2-8808-0F5732FFB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2" b="2"/>
          <a:stretch/>
        </p:blipFill>
        <p:spPr>
          <a:xfrm>
            <a:off x="6378980" y="2572371"/>
            <a:ext cx="5803323" cy="3890357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CDB2653-7177-4C62-BA6C-0DCB4CB24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"/>
          <a:stretch/>
        </p:blipFill>
        <p:spPr>
          <a:xfrm>
            <a:off x="287828" y="2572372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9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BA9C-0E93-4B10-B87A-C3B048A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GDP v. Healthy Life Expectancy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4067798-A0FE-4514-8496-550C8F91C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" r="-2" b="188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C31B00E-8C50-485E-BE8A-BA0C32012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" r="-2" b="519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7861B56-8E9E-4CEA-AEF3-F0A2BE6C1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4" y="643466"/>
            <a:ext cx="74529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86B6-2497-4D31-B5F7-1E280FD4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Social Support v. Healthy Life Expectancy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29F57C-3811-4B3E-BBDD-9292DD6EE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18260C4-1DEE-4FB5-A561-B8C84E60B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" r="-2" b="304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7C858CB-30AA-4373-A28B-E5A6508D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03" y="643466"/>
            <a:ext cx="798719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114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World Happiness Report Findings</vt:lpstr>
      <vt:lpstr>What will I be doing?</vt:lpstr>
      <vt:lpstr>Why 2019?</vt:lpstr>
      <vt:lpstr>What will I be talking about?</vt:lpstr>
      <vt:lpstr>Highs and Lows</vt:lpstr>
      <vt:lpstr>GDP v. Healthy Life Expectancy</vt:lpstr>
      <vt:lpstr>PowerPoint Presentation</vt:lpstr>
      <vt:lpstr>Social Support v. Healthy Life Expectancy</vt:lpstr>
      <vt:lpstr>PowerPoint Presentation</vt:lpstr>
      <vt:lpstr>Crunching some numbers</vt:lpstr>
      <vt:lpstr>What did we just talk about?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Findings</dc:title>
  <dc:creator>Benjamin Nguyen</dc:creator>
  <cp:lastModifiedBy>Benjamin Nguyen</cp:lastModifiedBy>
  <cp:revision>7</cp:revision>
  <dcterms:created xsi:type="dcterms:W3CDTF">2020-12-02T18:24:12Z</dcterms:created>
  <dcterms:modified xsi:type="dcterms:W3CDTF">2020-12-03T16:56:21Z</dcterms:modified>
</cp:coreProperties>
</file>