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>
      <p:cViewPr varScale="1">
        <p:scale>
          <a:sx n="40" d="100"/>
          <a:sy n="40" d="100"/>
        </p:scale>
        <p:origin x="240" y="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8995-2E7E-5F82-22ED-D3C0D208C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3629D-815F-4BF2-C94F-83FAC302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001F-B0D8-F97D-CC6E-CA041F63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6E2-0E41-ED91-EE0E-B1B60D31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9BE2-E576-E6E5-86A4-9538359B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8A00-8ACF-B980-CED1-2A59276D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8B2B-524D-B8B6-474D-7275EC9E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987A-54F5-4B1A-BC15-33F24BA5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A100-58EB-3335-E50E-1FD70CA5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96FE-A844-260E-6C27-B19FFA6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C1BC8-F5B2-5CBA-D5F9-908C237E7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91A5-8A06-83E3-42D4-DCAB8DF2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40C6-138D-6F57-6D02-8C4227C5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AA61-FE29-B981-18E5-1CE5CE6D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F242-B446-94B1-11E5-6AF0BFE3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8A7-42FB-6CB0-24F7-A24B8453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8612-2384-29F2-F533-59560C2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1891-FB10-2AAF-7AC0-212EAF2F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5151-7136-52CC-12C3-4603C8AA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01A0-35BF-99F8-25EB-3F5D816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56D-1F22-4C95-BBA3-32CA724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A921-F437-D835-F823-B27F415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D99F-B10B-BD51-B0DC-5C77319D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EEDF-0C64-E097-46F0-9FB6B663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9B2A-308B-6C1B-E643-525E7A8A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D76F-B6C4-CC21-C3DF-AB167D5B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439D-6AF9-7EEF-9228-05081C91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34D6-5509-8DDF-4D41-F49ED8E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3C12-2104-EA3C-4F95-FF2C808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8192-6C29-1E44-57E6-4E560BE9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6478-0B5B-BD8A-FB6D-69AC2AD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1639-B14C-657B-EFBA-2FA946C2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100C-D5DA-2194-6590-15167AB1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8F32-99AB-B31F-1CFA-FB4A4937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B4E3B-5BDB-3CF4-6BA7-E85E54599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3A354-21D2-7447-069B-BE35E2C8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E4D2F-4A04-BF30-A66B-9308BA13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FF211-925E-0995-4EE5-116F8FAC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84C7D-FEFC-875A-16EC-A553C921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8A91-D981-4A12-12C0-219FE482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2214-58B4-2285-9007-7D3A9A1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0A2E6-9FE0-A27D-26EE-DB26FF4A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C7B7-C9C4-FE87-5ADA-0EC8F250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B1E3B-A397-6D5F-3ECD-2DBAA8DF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2CE99-B318-3C27-1266-70E95FB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A19C-4D52-7D5D-322A-5FE6D6E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4C5A-6005-8B04-6787-3C5869F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8114-48B7-AB7B-AAFD-6607616B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03796-9F7F-ECDE-FA48-0FEBB44E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AA77-DC30-66B0-51D4-B87FF3B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531A-5F6E-D644-DA69-B8B4C94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B9E7-449F-A4A0-865B-6BA4A40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966-6DDC-DC74-6336-A44E1EC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71056-AB78-D1C3-B3E1-DAC95A0B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95FD-A7E3-F909-355A-C792DF5B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4AA7-1A0F-C35C-9598-4DAF1545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8AF3-EB03-F9DA-5169-F8AD86C2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7D502-7152-26DF-5CA3-5783408B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01ACD-30B5-806C-28CC-5C182D8F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1AB7-64D3-4136-8FE7-36C9B9C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2148-0ACE-B250-351F-0C6C7297D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79E97-4372-F043-B37B-C17F0D9EF58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20B-8901-D5C1-4386-1F944F15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A855-98A2-05D7-6ECD-34A48DEC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A03A9-B27B-D341-94D8-DB96369D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D401-6E93-4AFD-C0CB-72B7DC2C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2023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7EF4-2E6F-6384-3FD9-9AF9F2A3C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Investigation into the data that has been created by and for the Stack Overflow Community.</a:t>
            </a:r>
          </a:p>
        </p:txBody>
      </p:sp>
    </p:spTree>
    <p:extLst>
      <p:ext uri="{BB962C8B-B14F-4D97-AF65-F5344CB8AC3E}">
        <p14:creationId xmlns:p14="http://schemas.microsoft.com/office/powerpoint/2010/main" val="11757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93A1-12E1-5570-C09A-A4535B8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Respondents 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F782C-26FA-4C80-6627-901C4110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C28-09C7-4189-43FF-2AA6C314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of Respondents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3B543-88D4-CDD0-AD13-1EE31D340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35" y="2098162"/>
            <a:ext cx="551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50DE-5C0A-D2C5-3B45-C4A930F2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3C0A4-8CF8-356E-6397-90FBFE75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50" y="1918494"/>
            <a:ext cx="8902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0753-2907-4578-1317-4345055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of Respondents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D67A-5AD8-9E38-CA40-EEE47ADE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889A-0C37-9EA6-3E64-37E6F81D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479550"/>
            <a:ext cx="5511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D941-7FB2-51BB-F612-DE18437F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1834D-742D-8807-9AC9-5E061A93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77FE2-3117-9DE6-796E-D105BC25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825625"/>
            <a:ext cx="7353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924B3-F4D0-134A-AABF-3C9E1CAF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Salary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C7F47-DDCF-10DB-EBAD-B4E235B2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51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DDE1-FCC4-CE40-EB54-34B8BA9D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5F95-1A4B-E015-F4B6-0A8E7F70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41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Stack Overflow 2023 Survey Analysis</vt:lpstr>
      <vt:lpstr>Understanding Respondents Demographics</vt:lpstr>
      <vt:lpstr>Age Distribution of Respondents</vt:lpstr>
      <vt:lpstr>Education Level</vt:lpstr>
      <vt:lpstr>Country of Respondents</vt:lpstr>
      <vt:lpstr>Code Use</vt:lpstr>
      <vt:lpstr>Understanding Salary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Nicholson, Benjamin</dc:creator>
  <cp:lastModifiedBy>Nicholson, Benjamin</cp:lastModifiedBy>
  <cp:revision>1</cp:revision>
  <dcterms:created xsi:type="dcterms:W3CDTF">2024-06-17T04:06:41Z</dcterms:created>
  <dcterms:modified xsi:type="dcterms:W3CDTF">2024-06-17T07:27:29Z</dcterms:modified>
</cp:coreProperties>
</file>