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p:scale>
          <a:sx n="73" d="100"/>
          <a:sy n="73"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F0D2B1-ACC3-4307-B10B-3C10F511763B}" type="datetimeFigureOut">
              <a:rPr lang="en-US" smtClean="0"/>
              <a:t>7/18/2020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38589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413126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119357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5985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245742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F0D2B1-ACC3-4307-B10B-3C10F511763B}"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02922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F0D2B1-ACC3-4307-B10B-3C10F511763B}"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4106877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0D2B1-ACC3-4307-B10B-3C10F511763B}"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207029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0D2B1-ACC3-4307-B10B-3C10F511763B}"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3154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0D2B1-ACC3-4307-B10B-3C10F511763B}"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38757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F0D2B1-ACC3-4307-B10B-3C10F511763B}"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06747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8157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F0D2B1-ACC3-4307-B10B-3C10F511763B}"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8229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F0D2B1-ACC3-4307-B10B-3C10F511763B}"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84715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0D2B1-ACC3-4307-B10B-3C10F511763B}"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81216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337964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0D2B1-ACC3-4307-B10B-3C10F511763B}"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7F0E4-44F0-4175-B94F-E1B7526F181E}" type="slidenum">
              <a:rPr lang="en-US" smtClean="0"/>
              <a:t>‹#›</a:t>
            </a:fld>
            <a:endParaRPr lang="en-US"/>
          </a:p>
        </p:txBody>
      </p:sp>
    </p:spTree>
    <p:extLst>
      <p:ext uri="{BB962C8B-B14F-4D97-AF65-F5344CB8AC3E}">
        <p14:creationId xmlns:p14="http://schemas.microsoft.com/office/powerpoint/2010/main" val="295149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F0D2B1-ACC3-4307-B10B-3C10F511763B}" type="datetimeFigureOut">
              <a:rPr lang="en-US" smtClean="0"/>
              <a:t>7/18/2020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E7F0E4-44F0-4175-B94F-E1B7526F181E}" type="slidenum">
              <a:rPr lang="en-US" smtClean="0"/>
              <a:t>‹#›</a:t>
            </a:fld>
            <a:endParaRPr lang="en-US"/>
          </a:p>
        </p:txBody>
      </p:sp>
    </p:spTree>
    <p:extLst>
      <p:ext uri="{BB962C8B-B14F-4D97-AF65-F5344CB8AC3E}">
        <p14:creationId xmlns:p14="http://schemas.microsoft.com/office/powerpoint/2010/main" val="1594586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REPORT BY BENJAMIN SOWAH JR</a:t>
            </a:r>
            <a:endParaRPr lang="en-US" dirty="0"/>
          </a:p>
        </p:txBody>
      </p:sp>
      <p:sp>
        <p:nvSpPr>
          <p:cNvPr id="3" name="Subtitle 2"/>
          <p:cNvSpPr>
            <a:spLocks noGrp="1"/>
          </p:cNvSpPr>
          <p:nvPr>
            <p:ph type="subTitle" idx="1"/>
          </p:nvPr>
        </p:nvSpPr>
        <p:spPr/>
        <p:txBody>
          <a:bodyPr/>
          <a:lstStyle/>
          <a:p>
            <a:r>
              <a:rPr lang="en-US" dirty="0" smtClean="0"/>
              <a:t>EMPLOYEE ATTRITION PROBLEM</a:t>
            </a:r>
            <a:endParaRPr lang="en-US" dirty="0"/>
          </a:p>
        </p:txBody>
      </p:sp>
    </p:spTree>
    <p:extLst>
      <p:ext uri="{BB962C8B-B14F-4D97-AF65-F5344CB8AC3E}">
        <p14:creationId xmlns:p14="http://schemas.microsoft.com/office/powerpoint/2010/main" val="278863926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DEDUCTIONS FROM VISUALIZATIONS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Group 1 : low evaluation score, low satisfaction level, low hours worked. based on their hours worked, would probably consists mostly of unmotivated workers or part-time workers. May be subjected to other variables.</a:t>
            </a:r>
          </a:p>
          <a:p>
            <a:r>
              <a:rPr lang="en-US" dirty="0"/>
              <a:t>Group 2 : high evaluation score, high satisfaction level, high hours worked. Due to their high contribution, they are likely to leave the company to pursue a better opportunity presented (such as poaching/headhunting by other company).</a:t>
            </a:r>
          </a:p>
          <a:p>
            <a:r>
              <a:rPr lang="en-US" dirty="0"/>
              <a:t>Group 3 : very high evaluation score, very low satisfaction level, very high hours worked. Likely to leave the company due to being overworked</a:t>
            </a:r>
          </a:p>
          <a:p>
            <a:endParaRPr lang="en-US" dirty="0"/>
          </a:p>
        </p:txBody>
      </p:sp>
    </p:spTree>
    <p:extLst>
      <p:ext uri="{BB962C8B-B14F-4D97-AF65-F5344CB8AC3E}">
        <p14:creationId xmlns:p14="http://schemas.microsoft.com/office/powerpoint/2010/main" val="33693803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TRENDS AND CORRELATIONS</a:t>
            </a:r>
            <a:endParaRPr lang="en-US" dirty="0"/>
          </a:p>
        </p:txBody>
      </p:sp>
      <p:sp>
        <p:nvSpPr>
          <p:cNvPr id="3" name="Content Placeholder 2"/>
          <p:cNvSpPr>
            <a:spLocks noGrp="1"/>
          </p:cNvSpPr>
          <p:nvPr>
            <p:ph idx="1"/>
          </p:nvPr>
        </p:nvSpPr>
        <p:spPr/>
        <p:txBody>
          <a:bodyPr/>
          <a:lstStyle/>
          <a:p>
            <a:r>
              <a:rPr lang="en-GB" dirty="0" smtClean="0"/>
              <a:t>This is </a:t>
            </a:r>
            <a:r>
              <a:rPr lang="en-GB" dirty="0" smtClean="0"/>
              <a:t>one of the </a:t>
            </a:r>
            <a:r>
              <a:rPr lang="en-GB" dirty="0" smtClean="0"/>
              <a:t>most important steps in solving the problem at hand. Here, I study the data and visualizations in order to notice trends in specific data columns, correlations between the data of both current and ex employees and identify factors the most likely led to employees leaving the company and checking to see if those factors are present with current employees. This being done by analysing the visualizations like the ones in the previous slides.</a:t>
            </a:r>
          </a:p>
          <a:p>
            <a:endParaRPr lang="en-US" dirty="0"/>
          </a:p>
        </p:txBody>
      </p:sp>
    </p:spTree>
    <p:extLst>
      <p:ext uri="{BB962C8B-B14F-4D97-AF65-F5344CB8AC3E}">
        <p14:creationId xmlns:p14="http://schemas.microsoft.com/office/powerpoint/2010/main" val="104356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477"/>
            <a:ext cx="10515600" cy="1325563"/>
          </a:xfrm>
        </p:spPr>
        <p:txBody>
          <a:bodyPr/>
          <a:lstStyle/>
          <a:p>
            <a:r>
              <a:rPr lang="en-US" dirty="0" smtClean="0"/>
              <a:t>Tableau Visualization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5" t="1202" r="16811" b="4724"/>
          <a:stretch/>
        </p:blipFill>
        <p:spPr>
          <a:xfrm>
            <a:off x="1580607" y="1293222"/>
            <a:ext cx="8046720" cy="5107578"/>
          </a:xfrm>
        </p:spPr>
      </p:pic>
    </p:spTree>
    <p:extLst>
      <p:ext uri="{BB962C8B-B14F-4D97-AF65-F5344CB8AC3E}">
        <p14:creationId xmlns:p14="http://schemas.microsoft.com/office/powerpoint/2010/main" val="164495354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10515600" cy="901972"/>
          </a:xfrm>
        </p:spPr>
        <p:txBody>
          <a:bodyPr/>
          <a:lstStyle/>
          <a:p>
            <a:r>
              <a:rPr lang="en-US" dirty="0" smtClean="0"/>
              <a:t>DEDUCTIONS FROM DATA ANALYSIS</a:t>
            </a:r>
            <a:endParaRPr lang="en-US" dirty="0"/>
          </a:p>
        </p:txBody>
      </p:sp>
      <p:sp>
        <p:nvSpPr>
          <p:cNvPr id="3" name="Content Placeholder 2"/>
          <p:cNvSpPr>
            <a:spLocks noGrp="1"/>
          </p:cNvSpPr>
          <p:nvPr>
            <p:ph idx="1"/>
          </p:nvPr>
        </p:nvSpPr>
        <p:spPr>
          <a:xfrm>
            <a:off x="509451" y="1201783"/>
            <a:ext cx="10844349" cy="4975180"/>
          </a:xfrm>
        </p:spPr>
        <p:txBody>
          <a:bodyPr>
            <a:normAutofit fontScale="92500"/>
          </a:bodyPr>
          <a:lstStyle/>
          <a:p>
            <a:r>
              <a:rPr lang="en-US" dirty="0"/>
              <a:t>Slight positive correlation between number of projects and average monthly hours worked</a:t>
            </a:r>
          </a:p>
          <a:p>
            <a:r>
              <a:rPr lang="en-US" dirty="0"/>
              <a:t>Employees that left the company tend to have low satisfaction levels</a:t>
            </a:r>
          </a:p>
          <a:p>
            <a:r>
              <a:rPr lang="en-GB" dirty="0"/>
              <a:t>Some employees have </a:t>
            </a:r>
            <a:r>
              <a:rPr lang="en-US" dirty="0"/>
              <a:t> low evaluation score, low satisfaction level, low hours worked. based on their hours worked, would probably consists mostly of unmotivated workers or part-time workers. May be subjected to other variables.</a:t>
            </a:r>
          </a:p>
          <a:p>
            <a:r>
              <a:rPr lang="en-US" dirty="0"/>
              <a:t>Others have high evaluation score, high satisfaction level, high hours worked. Due to their high contribution, they are likely to leave the company to pursue a better opportunity. </a:t>
            </a:r>
          </a:p>
          <a:p>
            <a:r>
              <a:rPr lang="en-US" dirty="0"/>
              <a:t>And the rest have very high evaluation score, very low satisfaction level, very high hours worked. They are likely to leave the company due to being overworked.</a:t>
            </a:r>
            <a:endParaRPr lang="en-GB" dirty="0"/>
          </a:p>
          <a:p>
            <a:endParaRPr lang="en-US" dirty="0"/>
          </a:p>
        </p:txBody>
      </p:sp>
    </p:spTree>
    <p:extLst>
      <p:ext uri="{BB962C8B-B14F-4D97-AF65-F5344CB8AC3E}">
        <p14:creationId xmlns:p14="http://schemas.microsoft.com/office/powerpoint/2010/main" val="42408171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37478"/>
            <a:ext cx="10347960" cy="789986"/>
          </a:xfrm>
        </p:spPr>
        <p:txBody>
          <a:bodyPr/>
          <a:lstStyle/>
          <a:p>
            <a:r>
              <a:rPr lang="en-US" dirty="0" smtClean="0"/>
              <a:t>CONCLUSIONS DRAWN</a:t>
            </a:r>
            <a:endParaRPr lang="en-US" dirty="0"/>
          </a:p>
        </p:txBody>
      </p:sp>
      <p:sp>
        <p:nvSpPr>
          <p:cNvPr id="3" name="Content Placeholder 2"/>
          <p:cNvSpPr>
            <a:spLocks noGrp="1"/>
          </p:cNvSpPr>
          <p:nvPr>
            <p:ph idx="1"/>
          </p:nvPr>
        </p:nvSpPr>
        <p:spPr>
          <a:xfrm>
            <a:off x="838200" y="1463040"/>
            <a:ext cx="9703527" cy="4767943"/>
          </a:xfrm>
        </p:spPr>
        <p:txBody>
          <a:bodyPr>
            <a:normAutofit fontScale="92500" lnSpcReduction="20000"/>
          </a:bodyPr>
          <a:lstStyle/>
          <a:p>
            <a:r>
              <a:rPr lang="en-US" dirty="0"/>
              <a:t>some employees left the company with no specific traits or factors that influenced them to leave</a:t>
            </a:r>
          </a:p>
          <a:p>
            <a:r>
              <a:rPr lang="en-US" dirty="0"/>
              <a:t>some employees left the company in search for better positions in other companies since they didn't seem to have any underlying factors for leaving</a:t>
            </a:r>
          </a:p>
          <a:p>
            <a:r>
              <a:rPr lang="en-US" dirty="0"/>
              <a:t>some employees left the company because they are being overworked</a:t>
            </a:r>
          </a:p>
          <a:p>
            <a:r>
              <a:rPr lang="en-US" dirty="0"/>
              <a:t>Officials should make sure not to give employees more that 6 projects per month</a:t>
            </a:r>
          </a:p>
          <a:p>
            <a:r>
              <a:rPr lang="en-US" dirty="0"/>
              <a:t>Officials should look out for employees with satisfaction scores of below 0.5. Personal engagement is advised for such employees</a:t>
            </a:r>
          </a:p>
          <a:p>
            <a:r>
              <a:rPr lang="en-US" dirty="0"/>
              <a:t>Officials should make sure not to work employees for more than 250 hours averagely per month as this may cause employees to leave the company as a result of being overworked.</a:t>
            </a:r>
          </a:p>
          <a:p>
            <a:endParaRPr lang="en-US" dirty="0"/>
          </a:p>
        </p:txBody>
      </p:sp>
    </p:spTree>
    <p:extLst>
      <p:ext uri="{BB962C8B-B14F-4D97-AF65-F5344CB8AC3E}">
        <p14:creationId xmlns:p14="http://schemas.microsoft.com/office/powerpoint/2010/main" val="1017434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THE CODE</a:t>
            </a:r>
            <a:endParaRPr lang="en-US" dirty="0"/>
          </a:p>
        </p:txBody>
      </p:sp>
      <p:sp>
        <p:nvSpPr>
          <p:cNvPr id="3" name="Content Placeholder 2"/>
          <p:cNvSpPr>
            <a:spLocks noGrp="1"/>
          </p:cNvSpPr>
          <p:nvPr>
            <p:ph idx="1"/>
          </p:nvPr>
        </p:nvSpPr>
        <p:spPr>
          <a:xfrm>
            <a:off x="838200" y="1825625"/>
            <a:ext cx="10515600" cy="4901746"/>
          </a:xfrm>
        </p:spPr>
        <p:txBody>
          <a:bodyPr>
            <a:normAutofit/>
          </a:bodyPr>
          <a:lstStyle/>
          <a:p>
            <a:r>
              <a:rPr lang="en-US" dirty="0" smtClean="0"/>
              <a:t>Importing libraries; before the dataset could be worked on certain libraries needs to be imported into the coding environment. These libraries are pandas, numpy , seaborn, and matplotlib.pyplot. The imported libraries will make functions we use in the code work.</a:t>
            </a:r>
          </a:p>
          <a:p>
            <a:r>
              <a:rPr lang="en-US" dirty="0" smtClean="0"/>
              <a:t>Importing Datasets; this step is where the datasets provided for this project will be loaded to the coding environment so I can start working on it. </a:t>
            </a:r>
          </a:p>
          <a:p>
            <a:r>
              <a:rPr lang="en-US" dirty="0" smtClean="0"/>
              <a:t>Cleaning the datasets ; the .shape(),.head(),.columns(),.isnull() function are responsible for cleaning the data checking for missing data, checking columns to see everything is on track. Then I can move to the next step.</a:t>
            </a:r>
            <a:endParaRPr lang="en-US" dirty="0"/>
          </a:p>
        </p:txBody>
      </p:sp>
    </p:spTree>
    <p:extLst>
      <p:ext uri="{BB962C8B-B14F-4D97-AF65-F5344CB8AC3E}">
        <p14:creationId xmlns:p14="http://schemas.microsoft.com/office/powerpoint/2010/main" val="121346316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EXPLANATION CONTINUED………</a:t>
            </a:r>
            <a:endParaRPr lang="en-US" dirty="0"/>
          </a:p>
        </p:txBody>
      </p:sp>
      <p:sp>
        <p:nvSpPr>
          <p:cNvPr id="3" name="Content Placeholder 2"/>
          <p:cNvSpPr>
            <a:spLocks noGrp="1"/>
          </p:cNvSpPr>
          <p:nvPr>
            <p:ph idx="1"/>
          </p:nvPr>
        </p:nvSpPr>
        <p:spPr/>
        <p:txBody>
          <a:bodyPr>
            <a:normAutofit fontScale="92500"/>
          </a:bodyPr>
          <a:lstStyle/>
          <a:p>
            <a:r>
              <a:rPr lang="en-US" dirty="0" smtClean="0"/>
              <a:t>Merging the datasets; the ex-employee data and current employee data needs to concatenated or merged into one dataset so that it can be applied to the machine learning model. Another header or column is added to differentiate the ex-employees from the current employees.</a:t>
            </a:r>
          </a:p>
          <a:p>
            <a:r>
              <a:rPr lang="en-US" dirty="0" smtClean="0"/>
              <a:t>Encoding Categorical Data; Not all the data in the dataset are numbers or integers some are strings (words) so the need for encoding that is transforming the strings to integers. </a:t>
            </a:r>
            <a:r>
              <a:rPr lang="en-US" dirty="0" err="1" smtClean="0"/>
              <a:t>LabelEncoder</a:t>
            </a:r>
            <a:r>
              <a:rPr lang="en-US" dirty="0" smtClean="0"/>
              <a:t> a class of one of the imported libraries is used for the encoding , the </a:t>
            </a:r>
            <a:r>
              <a:rPr lang="en-US" dirty="0" err="1" smtClean="0"/>
              <a:t>dept,salary</a:t>
            </a:r>
            <a:r>
              <a:rPr lang="en-US" dirty="0" smtClean="0"/>
              <a:t> and job status the new added column were encoded.</a:t>
            </a:r>
            <a:endParaRPr lang="en-US" dirty="0"/>
          </a:p>
        </p:txBody>
      </p:sp>
    </p:spTree>
    <p:extLst>
      <p:ext uri="{BB962C8B-B14F-4D97-AF65-F5344CB8AC3E}">
        <p14:creationId xmlns:p14="http://schemas.microsoft.com/office/powerpoint/2010/main" val="28127536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EXPLANATION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Splitting dataset to train and test set; Here, the dataset is split into train and test set since that’s the rule for applying the dataset to the machine learning model. This is done by splitting the data into two percentages that is train set 80% and test set being 20%.</a:t>
            </a:r>
          </a:p>
          <a:p>
            <a:r>
              <a:rPr lang="en-US" dirty="0" smtClean="0"/>
              <a:t>Feature Scaling; Feature Scaling is needed here for some of the machine learning models. Feature Scaling is also known as data normalization  and it is a method used to normalize the range of independent variables in data processing.</a:t>
            </a:r>
            <a:endParaRPr lang="en-US" dirty="0"/>
          </a:p>
        </p:txBody>
      </p:sp>
    </p:spTree>
    <p:extLst>
      <p:ext uri="{BB962C8B-B14F-4D97-AF65-F5344CB8AC3E}">
        <p14:creationId xmlns:p14="http://schemas.microsoft.com/office/powerpoint/2010/main" val="17485899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MACHINE LEARNING MODELS</a:t>
            </a:r>
            <a:endParaRPr lang="en-US" dirty="0"/>
          </a:p>
        </p:txBody>
      </p:sp>
      <p:sp>
        <p:nvSpPr>
          <p:cNvPr id="3" name="Content Placeholder 2"/>
          <p:cNvSpPr>
            <a:spLocks noGrp="1"/>
          </p:cNvSpPr>
          <p:nvPr>
            <p:ph idx="1"/>
          </p:nvPr>
        </p:nvSpPr>
        <p:spPr/>
        <p:txBody>
          <a:bodyPr>
            <a:normAutofit fontScale="92500"/>
          </a:bodyPr>
          <a:lstStyle/>
          <a:p>
            <a:r>
              <a:rPr lang="en-US" dirty="0" smtClean="0"/>
              <a:t>I decided to use 5 different models so I can pick the best one. Decision Tree, Logistic Regression, Support Vector Machine, Random Forest and K Nearest Neighbors.</a:t>
            </a:r>
          </a:p>
          <a:p>
            <a:r>
              <a:rPr lang="en-US" dirty="0" smtClean="0"/>
              <a:t>I successfully built the 5 machine learning models and predicted the results.</a:t>
            </a:r>
          </a:p>
          <a:p>
            <a:r>
              <a:rPr lang="en-US" dirty="0" smtClean="0"/>
              <a:t>After I built a classification report which is a class of the libraries I imported so I can check the accuracy and other details about the results of the machine learning models.</a:t>
            </a:r>
          </a:p>
          <a:p>
            <a:r>
              <a:rPr lang="en-US" dirty="0" smtClean="0"/>
              <a:t>The best model was Random Forest which an accuracy of 0.99 which is 99%.</a:t>
            </a:r>
            <a:endParaRPr lang="en-US" dirty="0"/>
          </a:p>
        </p:txBody>
      </p:sp>
    </p:spTree>
    <p:extLst>
      <p:ext uri="{BB962C8B-B14F-4D97-AF65-F5344CB8AC3E}">
        <p14:creationId xmlns:p14="http://schemas.microsoft.com/office/powerpoint/2010/main" val="28734890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r>
              <a:rPr lang="en-GB" dirty="0" smtClean="0"/>
              <a:t>Graphical or visualised data is very important in the data understanding process since it presents data in a form that is comprehensive and easily understood by the human mind. </a:t>
            </a:r>
          </a:p>
          <a:p>
            <a:r>
              <a:rPr lang="en-GB" dirty="0" smtClean="0"/>
              <a:t>I visualized many aspects of the dataset so as to gain a better understanding of the trends that cut across in both current and ex employees. This was done using the </a:t>
            </a:r>
            <a:r>
              <a:rPr lang="en-GB" dirty="0" err="1" smtClean="0"/>
              <a:t>matplotlib</a:t>
            </a:r>
            <a:r>
              <a:rPr lang="en-GB" dirty="0" smtClean="0"/>
              <a:t> and </a:t>
            </a:r>
            <a:r>
              <a:rPr lang="en-GB" dirty="0" err="1" smtClean="0"/>
              <a:t>seaborn</a:t>
            </a:r>
            <a:r>
              <a:rPr lang="en-GB" dirty="0" smtClean="0"/>
              <a:t> python libraries. </a:t>
            </a:r>
          </a:p>
          <a:p>
            <a:r>
              <a:rPr lang="en-US" dirty="0" smtClean="0"/>
              <a:t>These visualizations are easy to read and understand .</a:t>
            </a:r>
            <a:endParaRPr lang="en-US" dirty="0"/>
          </a:p>
        </p:txBody>
      </p:sp>
    </p:spTree>
    <p:extLst>
      <p:ext uri="{BB962C8B-B14F-4D97-AF65-F5344CB8AC3E}">
        <p14:creationId xmlns:p14="http://schemas.microsoft.com/office/powerpoint/2010/main" val="149591472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973" y="161318"/>
            <a:ext cx="9905998" cy="1053528"/>
          </a:xfrm>
        </p:spPr>
        <p:txBody>
          <a:bodyPr>
            <a:normAutofit fontScale="90000"/>
          </a:bodyPr>
          <a:lstStyle/>
          <a:p>
            <a:r>
              <a:rPr lang="en-US" dirty="0" smtClean="0"/>
              <a:t>CORRELATION HEATMAP TO UNDERSTAND THE CORRELATION MATRIX</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67" y="1319349"/>
            <a:ext cx="11514322" cy="5342708"/>
          </a:xfrm>
        </p:spPr>
      </p:pic>
    </p:spTree>
    <p:extLst>
      <p:ext uri="{BB962C8B-B14F-4D97-AF65-F5344CB8AC3E}">
        <p14:creationId xmlns:p14="http://schemas.microsoft.com/office/powerpoint/2010/main" val="42794547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0"/>
            <a:ext cx="9283925" cy="988213"/>
          </a:xfrm>
        </p:spPr>
        <p:txBody>
          <a:bodyPr>
            <a:normAutofit fontScale="90000"/>
          </a:bodyPr>
          <a:lstStyle/>
          <a:p>
            <a:r>
              <a:rPr lang="en-US" dirty="0" smtClean="0"/>
              <a:t>SATISFACTION LEVEL AND LAST EVALUATION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2" y="765561"/>
            <a:ext cx="12209862" cy="6092440"/>
          </a:xfrm>
        </p:spPr>
      </p:pic>
    </p:spTree>
    <p:extLst>
      <p:ext uri="{BB962C8B-B14F-4D97-AF65-F5344CB8AC3E}">
        <p14:creationId xmlns:p14="http://schemas.microsoft.com/office/powerpoint/2010/main" val="34937975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74" y="0"/>
            <a:ext cx="10515600" cy="1325563"/>
          </a:xfrm>
        </p:spPr>
        <p:txBody>
          <a:bodyPr/>
          <a:lstStyle/>
          <a:p>
            <a:r>
              <a:rPr lang="en-US" dirty="0" smtClean="0"/>
              <a:t>AVERAGE MONTHLY HOURS AND TIME SPENT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0" y="1384663"/>
            <a:ext cx="13472161" cy="5779933"/>
          </a:xfrm>
        </p:spPr>
      </p:pic>
    </p:spTree>
    <p:extLst>
      <p:ext uri="{BB962C8B-B14F-4D97-AF65-F5344CB8AC3E}">
        <p14:creationId xmlns:p14="http://schemas.microsoft.com/office/powerpoint/2010/main" val="2182507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885</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PROJECT REPORT BY BENJAMIN SOWAH JR</vt:lpstr>
      <vt:lpstr>EXPLAINING THE CODE</vt:lpstr>
      <vt:lpstr>CODE EXPLANATION CONTINUED………</vt:lpstr>
      <vt:lpstr>CODE EXPLANATION CONTINUED………</vt:lpstr>
      <vt:lpstr>BUILDING MACHINE LEARNING MODELS</vt:lpstr>
      <vt:lpstr>DATA VISUALIZATION</vt:lpstr>
      <vt:lpstr>CORRELATION HEATMAP TO UNDERSTAND THE CORRELATION MATRIX</vt:lpstr>
      <vt:lpstr>SATISFACTION LEVEL AND LAST EVALUATION PLOT</vt:lpstr>
      <vt:lpstr>AVERAGE MONTHLY HOURS AND TIME SPENT PLOT</vt:lpstr>
      <vt:lpstr>DEDUCTIONS FROM VISUALIZATIONS</vt:lpstr>
      <vt:lpstr>FINDING TRENDS AND CORRELATIONS</vt:lpstr>
      <vt:lpstr>Tableau Visualization</vt:lpstr>
      <vt:lpstr>DEDUCTIONS FROM DATA ANALYSIS</vt:lpstr>
      <vt:lpstr>CONCLUSIONS DRAWN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dogo10</dc:creator>
  <cp:lastModifiedBy>dogo10</cp:lastModifiedBy>
  <cp:revision>14</cp:revision>
  <dcterms:created xsi:type="dcterms:W3CDTF">2020-07-18T21:56:12Z</dcterms:created>
  <dcterms:modified xsi:type="dcterms:W3CDTF">2020-07-19T00:04:06Z</dcterms:modified>
</cp:coreProperties>
</file>