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79" r:id="rId5"/>
    <p:sldId id="280" r:id="rId6"/>
    <p:sldId id="259" r:id="rId7"/>
    <p:sldId id="282" r:id="rId8"/>
    <p:sldId id="260" r:id="rId9"/>
    <p:sldId id="261" r:id="rId10"/>
    <p:sldId id="284" r:id="rId11"/>
    <p:sldId id="285" r:id="rId12"/>
    <p:sldId id="287" r:id="rId13"/>
    <p:sldId id="266" r:id="rId14"/>
    <p:sldId id="288" r:id="rId15"/>
    <p:sldId id="305" r:id="rId16"/>
    <p:sldId id="290" r:id="rId17"/>
    <p:sldId id="262" r:id="rId18"/>
    <p:sldId id="306" r:id="rId19"/>
    <p:sldId id="308" r:id="rId20"/>
    <p:sldId id="309" r:id="rId21"/>
    <p:sldId id="291" r:id="rId22"/>
    <p:sldId id="292" r:id="rId23"/>
    <p:sldId id="313" r:id="rId24"/>
    <p:sldId id="295" r:id="rId25"/>
    <p:sldId id="310" r:id="rId26"/>
    <p:sldId id="268" r:id="rId27"/>
    <p:sldId id="311" r:id="rId28"/>
    <p:sldId id="312" r:id="rId29"/>
    <p:sldId id="273" r:id="rId30"/>
    <p:sldId id="267" r:id="rId31"/>
    <p:sldId id="270" r:id="rId32"/>
    <p:sldId id="296" r:id="rId33"/>
    <p:sldId id="297" r:id="rId34"/>
    <p:sldId id="271" r:id="rId35"/>
    <p:sldId id="274" r:id="rId36"/>
    <p:sldId id="307" r:id="rId37"/>
    <p:sldId id="299" r:id="rId38"/>
    <p:sldId id="301" r:id="rId39"/>
    <p:sldId id="302" r:id="rId40"/>
    <p:sldId id="276" r:id="rId41"/>
    <p:sldId id="277" r:id="rId42"/>
    <p:sldId id="30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E7D11-8A43-4BB6-B726-D73E55FE199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11754-C47C-4EDB-B9C6-B32BF351D836}">
      <dgm:prSet phldrT="[Text]"/>
      <dgm:spPr/>
      <dgm:t>
        <a:bodyPr/>
        <a:lstStyle/>
        <a:p>
          <a:r>
            <a:rPr lang="en-US" dirty="0" err="1" smtClean="0"/>
            <a:t>WeTeach</a:t>
          </a:r>
          <a:endParaRPr lang="en-US" dirty="0"/>
        </a:p>
      </dgm:t>
    </dgm:pt>
    <dgm:pt modelId="{B97A02FF-28D3-4591-85E8-E336BABD61C6}" type="parTrans" cxnId="{F9E50CCC-F400-401F-B0F1-B88F39E50E73}">
      <dgm:prSet/>
      <dgm:spPr/>
      <dgm:t>
        <a:bodyPr/>
        <a:lstStyle/>
        <a:p>
          <a:endParaRPr lang="en-US"/>
        </a:p>
      </dgm:t>
    </dgm:pt>
    <dgm:pt modelId="{6A0ECDEE-3717-4D79-875D-9E54BBC7CA39}" type="sibTrans" cxnId="{F9E50CCC-F400-401F-B0F1-B88F39E50E73}">
      <dgm:prSet/>
      <dgm:spPr/>
      <dgm:t>
        <a:bodyPr/>
        <a:lstStyle/>
        <a:p>
          <a:endParaRPr lang="en-US"/>
        </a:p>
      </dgm:t>
    </dgm:pt>
    <dgm:pt modelId="{F05FEC06-A808-4CCA-8319-2565B22C127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C7E59DA1-DA07-4047-A184-9A483CAB6313}" type="parTrans" cxnId="{02CB85CA-F2D8-4023-9D5C-DEDF54626C94}">
      <dgm:prSet/>
      <dgm:spPr/>
      <dgm:t>
        <a:bodyPr/>
        <a:lstStyle/>
        <a:p>
          <a:endParaRPr lang="en-US"/>
        </a:p>
      </dgm:t>
    </dgm:pt>
    <dgm:pt modelId="{A22D214E-CD62-43B8-8158-2B766C5F7B60}" type="sibTrans" cxnId="{02CB85CA-F2D8-4023-9D5C-DEDF54626C94}">
      <dgm:prSet/>
      <dgm:spPr/>
      <dgm:t>
        <a:bodyPr/>
        <a:lstStyle/>
        <a:p>
          <a:endParaRPr lang="en-US"/>
        </a:p>
      </dgm:t>
    </dgm:pt>
    <dgm:pt modelId="{5D6113A2-AD2F-4433-8ADC-5490302F9A7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Learner</a:t>
          </a:r>
          <a:endParaRPr lang="en-US" dirty="0"/>
        </a:p>
      </dgm:t>
    </dgm:pt>
    <dgm:pt modelId="{5449F749-9DA7-40A2-B524-48FFA6FC9126}" type="parTrans" cxnId="{72F50201-362A-4F43-8F39-22870AAF920D}">
      <dgm:prSet/>
      <dgm:spPr/>
      <dgm:t>
        <a:bodyPr/>
        <a:lstStyle/>
        <a:p>
          <a:endParaRPr lang="en-US"/>
        </a:p>
      </dgm:t>
    </dgm:pt>
    <dgm:pt modelId="{10934ADC-0221-49CD-8601-1F1A47D6F069}" type="sibTrans" cxnId="{72F50201-362A-4F43-8F39-22870AAF920D}">
      <dgm:prSet/>
      <dgm:spPr/>
      <dgm:t>
        <a:bodyPr/>
        <a:lstStyle/>
        <a:p>
          <a:endParaRPr lang="en-US"/>
        </a:p>
      </dgm:t>
    </dgm:pt>
    <dgm:pt modelId="{56A39A6A-A5D3-430E-837C-400C6E7F8BF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Guest</a:t>
          </a:r>
          <a:endParaRPr lang="en-US" dirty="0"/>
        </a:p>
      </dgm:t>
    </dgm:pt>
    <dgm:pt modelId="{7E6CCA5E-D63F-4C11-BC14-D411FC3CFBF9}" type="parTrans" cxnId="{38161689-4074-4777-8738-5F5F35EE995B}">
      <dgm:prSet/>
      <dgm:spPr/>
      <dgm:t>
        <a:bodyPr/>
        <a:lstStyle/>
        <a:p>
          <a:endParaRPr lang="en-US"/>
        </a:p>
      </dgm:t>
    </dgm:pt>
    <dgm:pt modelId="{DD9BFD93-9666-4C58-B12F-E6498F2D24FF}" type="sibTrans" cxnId="{38161689-4074-4777-8738-5F5F35EE995B}">
      <dgm:prSet/>
      <dgm:spPr/>
      <dgm:t>
        <a:bodyPr/>
        <a:lstStyle/>
        <a:p>
          <a:endParaRPr lang="en-US"/>
        </a:p>
      </dgm:t>
    </dgm:pt>
    <dgm:pt modelId="{5CB57003-C118-44AE-8CA3-A1D5F8CF28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Trainer</a:t>
          </a:r>
          <a:endParaRPr lang="en-US" dirty="0"/>
        </a:p>
      </dgm:t>
    </dgm:pt>
    <dgm:pt modelId="{D5D5AE97-B75F-44CD-BD11-EA0428676EE5}" type="parTrans" cxnId="{0B280AA1-30EF-42AE-8C25-29961DF43854}">
      <dgm:prSet/>
      <dgm:spPr/>
      <dgm:t>
        <a:bodyPr/>
        <a:lstStyle/>
        <a:p>
          <a:endParaRPr lang="en-US"/>
        </a:p>
      </dgm:t>
    </dgm:pt>
    <dgm:pt modelId="{643A5D8C-F640-4970-BA14-3D97E00C28F6}" type="sibTrans" cxnId="{0B280AA1-30EF-42AE-8C25-29961DF43854}">
      <dgm:prSet/>
      <dgm:spPr/>
      <dgm:t>
        <a:bodyPr/>
        <a:lstStyle/>
        <a:p>
          <a:endParaRPr lang="en-US"/>
        </a:p>
      </dgm:t>
    </dgm:pt>
    <dgm:pt modelId="{7A208134-FF76-4128-B528-ECF338EFFC15}" type="pres">
      <dgm:prSet presAssocID="{938E7D11-8A43-4BB6-B726-D73E55FE19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2E9A1-9825-401D-A7E2-B01B4B32FD68}" type="pres">
      <dgm:prSet presAssocID="{9E711754-C47C-4EDB-B9C6-B32BF351D836}" presName="centerShape" presStyleLbl="node0" presStyleIdx="0" presStyleCnt="1"/>
      <dgm:spPr/>
      <dgm:t>
        <a:bodyPr/>
        <a:lstStyle/>
        <a:p>
          <a:endParaRPr lang="en-US"/>
        </a:p>
      </dgm:t>
    </dgm:pt>
    <dgm:pt modelId="{C6A144CA-1172-4A2A-92B5-2FEDEC4A6DBC}" type="pres">
      <dgm:prSet presAssocID="{F05FEC06-A808-4CCA-8319-2565B22C1275}" presName="node" presStyleLbl="node1" presStyleIdx="0" presStyleCnt="4" custScaleX="141318" custScaleY="131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ADF8-1D92-4895-A90E-2822424BBD05}" type="pres">
      <dgm:prSet presAssocID="{F05FEC06-A808-4CCA-8319-2565B22C1275}" presName="dummy" presStyleCnt="0"/>
      <dgm:spPr/>
    </dgm:pt>
    <dgm:pt modelId="{535B45BB-4CDC-4410-93A0-BA955AFEFF5F}" type="pres">
      <dgm:prSet presAssocID="{A22D214E-CD62-43B8-8158-2B766C5F7B6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AB8902D-C932-4145-839D-154155E332A2}" type="pres">
      <dgm:prSet presAssocID="{5D6113A2-AD2F-4433-8ADC-5490302F9A72}" presName="node" presStyleLbl="node1" presStyleIdx="1" presStyleCnt="4" custScaleX="133286" custScaleY="136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DC45A-90B4-478C-895B-994CB8ED9A01}" type="pres">
      <dgm:prSet presAssocID="{5D6113A2-AD2F-4433-8ADC-5490302F9A72}" presName="dummy" presStyleCnt="0"/>
      <dgm:spPr/>
    </dgm:pt>
    <dgm:pt modelId="{FC85CFC2-CE80-4F8F-9957-FB1F470C2892}" type="pres">
      <dgm:prSet presAssocID="{10934ADC-0221-49CD-8601-1F1A47D6F06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9CD652D-1A9B-47F2-B417-2F137C81FE46}" type="pres">
      <dgm:prSet presAssocID="{56A39A6A-A5D3-430E-837C-400C6E7F8BFD}" presName="node" presStyleLbl="node1" presStyleIdx="2" presStyleCnt="4" custScaleX="140994" custScaleY="141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5E910-8202-480D-93DE-476F033B044A}" type="pres">
      <dgm:prSet presAssocID="{56A39A6A-A5D3-430E-837C-400C6E7F8BFD}" presName="dummy" presStyleCnt="0"/>
      <dgm:spPr/>
    </dgm:pt>
    <dgm:pt modelId="{59441E96-7EE7-4B44-9FD0-BC786E1E9170}" type="pres">
      <dgm:prSet presAssocID="{DD9BFD93-9666-4C58-B12F-E6498F2D24F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ED1B1A-F19F-4EA2-865D-36AE18452A63}" type="pres">
      <dgm:prSet presAssocID="{5CB57003-C118-44AE-8CA3-A1D5F8CF2871}" presName="node" presStyleLbl="node1" presStyleIdx="3" presStyleCnt="4" custScaleX="130571" custScaleY="135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95191-4012-477E-A004-9D79D0EA7A9A}" type="pres">
      <dgm:prSet presAssocID="{5CB57003-C118-44AE-8CA3-A1D5F8CF2871}" presName="dummy" presStyleCnt="0"/>
      <dgm:spPr/>
    </dgm:pt>
    <dgm:pt modelId="{EA7CF47F-FEA0-421E-8310-7C4CB780FF95}" type="pres">
      <dgm:prSet presAssocID="{643A5D8C-F640-4970-BA14-3D97E00C28F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2CB85CA-F2D8-4023-9D5C-DEDF54626C94}" srcId="{9E711754-C47C-4EDB-B9C6-B32BF351D836}" destId="{F05FEC06-A808-4CCA-8319-2565B22C1275}" srcOrd="0" destOrd="0" parTransId="{C7E59DA1-DA07-4047-A184-9A483CAB6313}" sibTransId="{A22D214E-CD62-43B8-8158-2B766C5F7B60}"/>
    <dgm:cxn modelId="{E4890EE7-CDAE-4567-84A8-3965B0D04C22}" type="presOf" srcId="{5CB57003-C118-44AE-8CA3-A1D5F8CF2871}" destId="{A8ED1B1A-F19F-4EA2-865D-36AE18452A63}" srcOrd="0" destOrd="0" presId="urn:microsoft.com/office/officeart/2005/8/layout/radial6"/>
    <dgm:cxn modelId="{847EA2EC-9F20-443F-AEA9-746B3367E594}" type="presOf" srcId="{938E7D11-8A43-4BB6-B726-D73E55FE1997}" destId="{7A208134-FF76-4128-B528-ECF338EFFC15}" srcOrd="0" destOrd="0" presId="urn:microsoft.com/office/officeart/2005/8/layout/radial6"/>
    <dgm:cxn modelId="{F9E50CCC-F400-401F-B0F1-B88F39E50E73}" srcId="{938E7D11-8A43-4BB6-B726-D73E55FE1997}" destId="{9E711754-C47C-4EDB-B9C6-B32BF351D836}" srcOrd="0" destOrd="0" parTransId="{B97A02FF-28D3-4591-85E8-E336BABD61C6}" sibTransId="{6A0ECDEE-3717-4D79-875D-9E54BBC7CA39}"/>
    <dgm:cxn modelId="{E780879B-6B42-4C92-8635-2CCFBE74D8CA}" type="presOf" srcId="{A22D214E-CD62-43B8-8158-2B766C5F7B60}" destId="{535B45BB-4CDC-4410-93A0-BA955AFEFF5F}" srcOrd="0" destOrd="0" presId="urn:microsoft.com/office/officeart/2005/8/layout/radial6"/>
    <dgm:cxn modelId="{59C147B8-C9CE-4B5E-A8A1-01D79619A443}" type="presOf" srcId="{5D6113A2-AD2F-4433-8ADC-5490302F9A72}" destId="{AAB8902D-C932-4145-839D-154155E332A2}" srcOrd="0" destOrd="0" presId="urn:microsoft.com/office/officeart/2005/8/layout/radial6"/>
    <dgm:cxn modelId="{A0A795C4-9B56-414B-BA2D-AE1CDDCAA5E6}" type="presOf" srcId="{DD9BFD93-9666-4C58-B12F-E6498F2D24FF}" destId="{59441E96-7EE7-4B44-9FD0-BC786E1E9170}" srcOrd="0" destOrd="0" presId="urn:microsoft.com/office/officeart/2005/8/layout/radial6"/>
    <dgm:cxn modelId="{11A04FE6-698C-4F38-8A57-B9EE2F502ACC}" type="presOf" srcId="{10934ADC-0221-49CD-8601-1F1A47D6F069}" destId="{FC85CFC2-CE80-4F8F-9957-FB1F470C2892}" srcOrd="0" destOrd="0" presId="urn:microsoft.com/office/officeart/2005/8/layout/radial6"/>
    <dgm:cxn modelId="{72F50201-362A-4F43-8F39-22870AAF920D}" srcId="{9E711754-C47C-4EDB-B9C6-B32BF351D836}" destId="{5D6113A2-AD2F-4433-8ADC-5490302F9A72}" srcOrd="1" destOrd="0" parTransId="{5449F749-9DA7-40A2-B524-48FFA6FC9126}" sibTransId="{10934ADC-0221-49CD-8601-1F1A47D6F069}"/>
    <dgm:cxn modelId="{888184DB-B008-4EF5-AB47-5A653EF4C453}" type="presOf" srcId="{F05FEC06-A808-4CCA-8319-2565B22C1275}" destId="{C6A144CA-1172-4A2A-92B5-2FEDEC4A6DBC}" srcOrd="0" destOrd="0" presId="urn:microsoft.com/office/officeart/2005/8/layout/radial6"/>
    <dgm:cxn modelId="{2B3C0DCF-20C1-445B-8B9F-551043F80943}" type="presOf" srcId="{643A5D8C-F640-4970-BA14-3D97E00C28F6}" destId="{EA7CF47F-FEA0-421E-8310-7C4CB780FF95}" srcOrd="0" destOrd="0" presId="urn:microsoft.com/office/officeart/2005/8/layout/radial6"/>
    <dgm:cxn modelId="{38161689-4074-4777-8738-5F5F35EE995B}" srcId="{9E711754-C47C-4EDB-B9C6-B32BF351D836}" destId="{56A39A6A-A5D3-430E-837C-400C6E7F8BFD}" srcOrd="2" destOrd="0" parTransId="{7E6CCA5E-D63F-4C11-BC14-D411FC3CFBF9}" sibTransId="{DD9BFD93-9666-4C58-B12F-E6498F2D24FF}"/>
    <dgm:cxn modelId="{B9CF9602-18DF-4814-B38D-C8297A3B480A}" type="presOf" srcId="{9E711754-C47C-4EDB-B9C6-B32BF351D836}" destId="{A942E9A1-9825-401D-A7E2-B01B4B32FD68}" srcOrd="0" destOrd="0" presId="urn:microsoft.com/office/officeart/2005/8/layout/radial6"/>
    <dgm:cxn modelId="{0B280AA1-30EF-42AE-8C25-29961DF43854}" srcId="{9E711754-C47C-4EDB-B9C6-B32BF351D836}" destId="{5CB57003-C118-44AE-8CA3-A1D5F8CF2871}" srcOrd="3" destOrd="0" parTransId="{D5D5AE97-B75F-44CD-BD11-EA0428676EE5}" sibTransId="{643A5D8C-F640-4970-BA14-3D97E00C28F6}"/>
    <dgm:cxn modelId="{85B2CC46-E694-4A5A-A177-85BBFEE216C6}" type="presOf" srcId="{56A39A6A-A5D3-430E-837C-400C6E7F8BFD}" destId="{C9CD652D-1A9B-47F2-B417-2F137C81FE46}" srcOrd="0" destOrd="0" presId="urn:microsoft.com/office/officeart/2005/8/layout/radial6"/>
    <dgm:cxn modelId="{1B88E2BA-6332-4C58-A931-9EB8B1F62285}" type="presParOf" srcId="{7A208134-FF76-4128-B528-ECF338EFFC15}" destId="{A942E9A1-9825-401D-A7E2-B01B4B32FD68}" srcOrd="0" destOrd="0" presId="urn:microsoft.com/office/officeart/2005/8/layout/radial6"/>
    <dgm:cxn modelId="{23B18A33-B62A-4B57-89CD-95F5B6DD3932}" type="presParOf" srcId="{7A208134-FF76-4128-B528-ECF338EFFC15}" destId="{C6A144CA-1172-4A2A-92B5-2FEDEC4A6DBC}" srcOrd="1" destOrd="0" presId="urn:microsoft.com/office/officeart/2005/8/layout/radial6"/>
    <dgm:cxn modelId="{F8268F5C-C094-4383-98B2-433C1C13E979}" type="presParOf" srcId="{7A208134-FF76-4128-B528-ECF338EFFC15}" destId="{946AADF8-1D92-4895-A90E-2822424BBD05}" srcOrd="2" destOrd="0" presId="urn:microsoft.com/office/officeart/2005/8/layout/radial6"/>
    <dgm:cxn modelId="{2A4D2DD5-11C9-4443-BD40-C51CC405EE4B}" type="presParOf" srcId="{7A208134-FF76-4128-B528-ECF338EFFC15}" destId="{535B45BB-4CDC-4410-93A0-BA955AFEFF5F}" srcOrd="3" destOrd="0" presId="urn:microsoft.com/office/officeart/2005/8/layout/radial6"/>
    <dgm:cxn modelId="{51C08E40-DEF5-4DF6-AC45-A47EECD60A2C}" type="presParOf" srcId="{7A208134-FF76-4128-B528-ECF338EFFC15}" destId="{AAB8902D-C932-4145-839D-154155E332A2}" srcOrd="4" destOrd="0" presId="urn:microsoft.com/office/officeart/2005/8/layout/radial6"/>
    <dgm:cxn modelId="{8698A2F1-615B-4A8A-92BA-1EC626E5635D}" type="presParOf" srcId="{7A208134-FF76-4128-B528-ECF338EFFC15}" destId="{936DC45A-90B4-478C-895B-994CB8ED9A01}" srcOrd="5" destOrd="0" presId="urn:microsoft.com/office/officeart/2005/8/layout/radial6"/>
    <dgm:cxn modelId="{7CF1E64F-22DD-4536-A771-D41095956FAF}" type="presParOf" srcId="{7A208134-FF76-4128-B528-ECF338EFFC15}" destId="{FC85CFC2-CE80-4F8F-9957-FB1F470C2892}" srcOrd="6" destOrd="0" presId="urn:microsoft.com/office/officeart/2005/8/layout/radial6"/>
    <dgm:cxn modelId="{8F80DDC6-AC7A-4E33-84CF-C36C4050DB9C}" type="presParOf" srcId="{7A208134-FF76-4128-B528-ECF338EFFC15}" destId="{C9CD652D-1A9B-47F2-B417-2F137C81FE46}" srcOrd="7" destOrd="0" presId="urn:microsoft.com/office/officeart/2005/8/layout/radial6"/>
    <dgm:cxn modelId="{0B256592-55DA-465F-B5CE-0CE01C0F0FD3}" type="presParOf" srcId="{7A208134-FF76-4128-B528-ECF338EFFC15}" destId="{F265E910-8202-480D-93DE-476F033B044A}" srcOrd="8" destOrd="0" presId="urn:microsoft.com/office/officeart/2005/8/layout/radial6"/>
    <dgm:cxn modelId="{6C713076-2AF7-44ED-97DF-A4698C2E0DBA}" type="presParOf" srcId="{7A208134-FF76-4128-B528-ECF338EFFC15}" destId="{59441E96-7EE7-4B44-9FD0-BC786E1E9170}" srcOrd="9" destOrd="0" presId="urn:microsoft.com/office/officeart/2005/8/layout/radial6"/>
    <dgm:cxn modelId="{D240C63C-7D0E-4F58-8CD1-32E4CAB78863}" type="presParOf" srcId="{7A208134-FF76-4128-B528-ECF338EFFC15}" destId="{A8ED1B1A-F19F-4EA2-865D-36AE18452A63}" srcOrd="10" destOrd="0" presId="urn:microsoft.com/office/officeart/2005/8/layout/radial6"/>
    <dgm:cxn modelId="{6C03BA8B-D68B-48D1-949C-B0509DEDABBA}" type="presParOf" srcId="{7A208134-FF76-4128-B528-ECF338EFFC15}" destId="{68095191-4012-477E-A004-9D79D0EA7A9A}" srcOrd="11" destOrd="0" presId="urn:microsoft.com/office/officeart/2005/8/layout/radial6"/>
    <dgm:cxn modelId="{E0E3149D-F581-45DA-B50D-20E4439ED725}" type="presParOf" srcId="{7A208134-FF76-4128-B528-ECF338EFFC15}" destId="{EA7CF47F-FEA0-421E-8310-7C4CB780FF9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CF47F-FEA0-421E-8310-7C4CB780FF95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41E96-7EE7-4B44-9FD0-BC786E1E9170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CFC2-CE80-4F8F-9957-FB1F470C2892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45BB-4CDC-4410-93A0-BA955AFEFF5F}">
      <dsp:nvSpPr>
        <dsp:cNvPr id="0" name=""/>
        <dsp:cNvSpPr/>
      </dsp:nvSpPr>
      <dsp:spPr>
        <a:xfrm>
          <a:off x="2530390" y="530193"/>
          <a:ext cx="3759074" cy="3759074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2E9A1-9825-401D-A7E2-B01B4B32FD68}">
      <dsp:nvSpPr>
        <dsp:cNvPr id="0" name=""/>
        <dsp:cNvSpPr/>
      </dsp:nvSpPr>
      <dsp:spPr>
        <a:xfrm>
          <a:off x="3544851" y="1544653"/>
          <a:ext cx="1730153" cy="1730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WeTeach</a:t>
          </a:r>
          <a:endParaRPr lang="en-US" sz="2300" kern="1200" dirty="0"/>
        </a:p>
      </dsp:txBody>
      <dsp:txXfrm>
        <a:off x="3798226" y="1798028"/>
        <a:ext cx="1223403" cy="1223403"/>
      </dsp:txXfrm>
    </dsp:sp>
    <dsp:sp modelId="{C6A144CA-1172-4A2A-92B5-2FEDEC4A6DBC}">
      <dsp:nvSpPr>
        <dsp:cNvPr id="0" name=""/>
        <dsp:cNvSpPr/>
      </dsp:nvSpPr>
      <dsp:spPr>
        <a:xfrm>
          <a:off x="3554171" y="-219494"/>
          <a:ext cx="1711513" cy="1586575"/>
        </a:xfrm>
        <a:prstGeom prst="ellipse">
          <a:avLst/>
        </a:prstGeom>
        <a:solidFill>
          <a:srgbClr val="C0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Administrator</a:t>
          </a:r>
          <a:endParaRPr lang="en-US" sz="1500" kern="1200" dirty="0"/>
        </a:p>
      </dsp:txBody>
      <dsp:txXfrm>
        <a:off x="3804816" y="12855"/>
        <a:ext cx="1210223" cy="1121877"/>
      </dsp:txXfrm>
    </dsp:sp>
    <dsp:sp modelId="{AAB8902D-C932-4145-839D-154155E332A2}">
      <dsp:nvSpPr>
        <dsp:cNvPr id="0" name=""/>
        <dsp:cNvSpPr/>
      </dsp:nvSpPr>
      <dsp:spPr>
        <a:xfrm>
          <a:off x="5438747" y="1583646"/>
          <a:ext cx="1614237" cy="1652168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Learner</a:t>
          </a:r>
          <a:endParaRPr lang="en-US" sz="1500" kern="1200" dirty="0"/>
        </a:p>
      </dsp:txBody>
      <dsp:txXfrm>
        <a:off x="5675147" y="1825600"/>
        <a:ext cx="1141437" cy="1168260"/>
      </dsp:txXfrm>
    </dsp:sp>
    <dsp:sp modelId="{C9CD652D-1A9B-47F2-B417-2F137C81FE46}">
      <dsp:nvSpPr>
        <dsp:cNvPr id="0" name=""/>
        <dsp:cNvSpPr/>
      </dsp:nvSpPr>
      <dsp:spPr>
        <a:xfrm>
          <a:off x="3556133" y="3386332"/>
          <a:ext cx="1707589" cy="1718670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Guest</a:t>
          </a:r>
          <a:endParaRPr lang="en-US" sz="1500" kern="1200" dirty="0"/>
        </a:p>
      </dsp:txBody>
      <dsp:txXfrm>
        <a:off x="3806204" y="3638025"/>
        <a:ext cx="1207447" cy="1215284"/>
      </dsp:txXfrm>
    </dsp:sp>
    <dsp:sp modelId="{A8ED1B1A-F19F-4EA2-865D-36AE18452A63}">
      <dsp:nvSpPr>
        <dsp:cNvPr id="0" name=""/>
        <dsp:cNvSpPr/>
      </dsp:nvSpPr>
      <dsp:spPr>
        <a:xfrm>
          <a:off x="1783312" y="1586916"/>
          <a:ext cx="1581355" cy="1645628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Trainer</a:t>
          </a:r>
          <a:endParaRPr lang="en-US" sz="1500" kern="1200" dirty="0"/>
        </a:p>
      </dsp:txBody>
      <dsp:txXfrm>
        <a:off x="2014896" y="1827913"/>
        <a:ext cx="1118187" cy="1163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A876-65AC-4ADB-9ECF-E82F70D32ACE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9516C-1D31-4617-85F9-7CF3F30B4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 smtClean="0"/>
              <a:t>WeTeach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Capstone Project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244011"/>
            <a:ext cx="4495800" cy="1063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Lesson Learned</a:t>
            </a:r>
            <a:endParaRPr lang="en-US" sz="20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7334" y="15847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1457017"/>
            <a:ext cx="1014394" cy="1014394"/>
          </a:xfrm>
          <a:prstGeom prst="ellips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448761" y="15847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Viet Nam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Project Manager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7334" y="298464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Tran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8761" y="4319235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Nguyen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 Nam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0188" y="298580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334" y="4316915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8761" y="5571818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Nguyen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48761" y="2985803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Van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2823103"/>
            <a:ext cx="1014394" cy="1014394"/>
          </a:xfrm>
          <a:prstGeom prst="ellipse">
            <a:avLst/>
          </a:prstGeom>
        </p:spPr>
      </p:pic>
      <p:pic>
        <p:nvPicPr>
          <p:cNvPr id="35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2830214"/>
            <a:ext cx="1047139" cy="1000171"/>
          </a:xfrm>
          <a:prstGeom prst="ellipse">
            <a:avLst/>
          </a:prstGeom>
        </p:spPr>
      </p:pic>
      <p:pic>
        <p:nvPicPr>
          <p:cNvPr id="36" name="Picture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1423203"/>
            <a:ext cx="1014394" cy="1014394"/>
          </a:xfrm>
          <a:prstGeom prst="ellipse">
            <a:avLst/>
          </a:prstGeom>
        </p:spPr>
      </p:pic>
      <p:pic>
        <p:nvPicPr>
          <p:cNvPr id="37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69" y="2830214"/>
            <a:ext cx="1014395" cy="1014394"/>
          </a:xfrm>
          <a:prstGeom prst="ellipse">
            <a:avLst/>
          </a:prstGeom>
        </p:spPr>
      </p:pic>
      <p:pic>
        <p:nvPicPr>
          <p:cNvPr id="38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4" y="4155375"/>
            <a:ext cx="1014395" cy="1014394"/>
          </a:xfrm>
          <a:prstGeom prst="ellipse">
            <a:avLst/>
          </a:prstGeom>
        </p:spPr>
      </p:pic>
      <p:pic>
        <p:nvPicPr>
          <p:cNvPr id="39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1" y="5410278"/>
            <a:ext cx="1014395" cy="1014394"/>
          </a:xfrm>
          <a:prstGeom prst="ellipse">
            <a:avLst/>
          </a:prstGeom>
        </p:spPr>
      </p:pic>
      <p:pic>
        <p:nvPicPr>
          <p:cNvPr id="40" name="Picture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42" y="4155375"/>
            <a:ext cx="1014394" cy="1014394"/>
          </a:xfrm>
          <a:prstGeom prst="ellipse">
            <a:avLst/>
          </a:prstGeom>
        </p:spPr>
      </p:pic>
      <p:cxnSp>
        <p:nvCxnSpPr>
          <p:cNvPr id="42" name="Straight Connector 41"/>
          <p:cNvCxnSpPr>
            <a:stCxn id="18" idx="2"/>
            <a:endCxn id="31" idx="0"/>
          </p:cNvCxnSpPr>
          <p:nvPr/>
        </p:nvCxnSpPr>
        <p:spPr>
          <a:xfrm>
            <a:off x="5928756" y="2276057"/>
            <a:ext cx="0" cy="7097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155371" y="2586446"/>
            <a:ext cx="7544812" cy="13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4" idx="0"/>
          </p:cNvCxnSpPr>
          <p:nvPr/>
        </p:nvCxnSpPr>
        <p:spPr>
          <a:xfrm>
            <a:off x="9692640" y="2586446"/>
            <a:ext cx="7543" cy="399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0" idx="0"/>
          </p:cNvCxnSpPr>
          <p:nvPr/>
        </p:nvCxnSpPr>
        <p:spPr>
          <a:xfrm>
            <a:off x="2155371" y="2599509"/>
            <a:ext cx="1958" cy="385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  <a:endCxn id="27" idx="0"/>
          </p:cNvCxnSpPr>
          <p:nvPr/>
        </p:nvCxnSpPr>
        <p:spPr>
          <a:xfrm>
            <a:off x="2157329" y="3675957"/>
            <a:ext cx="0" cy="640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2"/>
            <a:endCxn id="22" idx="0"/>
          </p:cNvCxnSpPr>
          <p:nvPr/>
        </p:nvCxnSpPr>
        <p:spPr>
          <a:xfrm>
            <a:off x="5928756" y="3677117"/>
            <a:ext cx="0" cy="642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2"/>
            <a:endCxn id="29" idx="0"/>
          </p:cNvCxnSpPr>
          <p:nvPr/>
        </p:nvCxnSpPr>
        <p:spPr>
          <a:xfrm>
            <a:off x="5928756" y="5010549"/>
            <a:ext cx="0" cy="5612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0375" y="635249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0188" y="4383364"/>
            <a:ext cx="2959989" cy="69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Tran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Truong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Member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69" y="4228935"/>
            <a:ext cx="1047139" cy="1000171"/>
          </a:xfrm>
          <a:prstGeom prst="ellipse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9710849" y="3742406"/>
            <a:ext cx="0" cy="640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3" y="163285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Model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55" y="2335774"/>
            <a:ext cx="7248839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80" y="2320221"/>
            <a:ext cx="79057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4663" y="1632857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90076"/>
              </p:ext>
            </p:extLst>
          </p:nvPr>
        </p:nvGraphicFramePr>
        <p:xfrm>
          <a:off x="677334" y="1930400"/>
          <a:ext cx="10849379" cy="415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12">
                  <a:extLst>
                    <a:ext uri="{9D8B030D-6E8A-4147-A177-3AD203B41FA5}">
                      <a16:colId xmlns:a16="http://schemas.microsoft.com/office/drawing/2014/main" val="3597363810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371648038"/>
                    </a:ext>
                  </a:extLst>
                </a:gridCol>
                <a:gridCol w="3234314">
                  <a:extLst>
                    <a:ext uri="{9D8B030D-6E8A-4147-A177-3AD203B41FA5}">
                      <a16:colId xmlns:a16="http://schemas.microsoft.com/office/drawing/2014/main" val="392889095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706634517"/>
                    </a:ext>
                  </a:extLst>
                </a:gridCol>
                <a:gridCol w="1037239">
                  <a:extLst>
                    <a:ext uri="{9D8B030D-6E8A-4147-A177-3AD203B41FA5}">
                      <a16:colId xmlns:a16="http://schemas.microsoft.com/office/drawing/2014/main" val="3838545872"/>
                    </a:ext>
                  </a:extLst>
                </a:gridCol>
              </a:tblGrid>
              <a:tr h="39043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Avoidance Plan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Plan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27001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not pulling their weight.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friendly</a:t>
                      </a:r>
                      <a:r>
                        <a:rPr lang="en-US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professional environment.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Listen and give everybody the chance to speak out their ideas.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Talk to them directly. </a:t>
                      </a: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Talk about this issues with the team to work it out.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77558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Team member lack of knowledge and skill.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Provide training classes for team members.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Project Manager have responsibility to monitor and support team members whenever they need.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084734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Team member have conflict.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Organize team building to create a cohesive group.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Bring up the issue with the team and together find the solution.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921142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Deliver the website later than expected.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Project Manager have responsibility to make sure everything is on track.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Work overtime if necessary.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512730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Data lost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Always backup data using SVN or Google Docs. Each team member also should keep data file in their own computer.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Try to restore as much data as possible.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516069"/>
                  </a:ext>
                </a:extLst>
              </a:tr>
              <a:tr h="43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R06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Requirement changing too much.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The team and customer together agree on the requirement. The team have responsibility to give customer advise.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Carefully review the requirement to decide if it’s necessary to be change. Work overtime if necessary.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5026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1419386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905" y="2606127"/>
            <a:ext cx="5264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</a:rPr>
              <a:t>Communication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6" y="3244618"/>
            <a:ext cx="914054" cy="685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0" y="3244617"/>
            <a:ext cx="705740" cy="685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22" y="3218511"/>
            <a:ext cx="711647" cy="711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72" y="3218511"/>
            <a:ext cx="718457" cy="718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501" y="2606127"/>
            <a:ext cx="5264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</a:rPr>
              <a:t>Time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</a:rPr>
              <a:t>6h/days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1"/>
                </a:solidFill>
              </a:rPr>
              <a:t>5 days/week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2161" y="1593959"/>
            <a:ext cx="3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217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5788064"/>
              </p:ext>
            </p:extLst>
          </p:nvPr>
        </p:nvGraphicFramePr>
        <p:xfrm>
          <a:off x="3355703" y="1469893"/>
          <a:ext cx="8836297" cy="488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9761" y="204475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WeTeach’s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Actors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03" y="1930400"/>
            <a:ext cx="480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7917"/>
              </p:ext>
            </p:extLst>
          </p:nvPr>
        </p:nvGraphicFramePr>
        <p:xfrm>
          <a:off x="2059760" y="2912298"/>
          <a:ext cx="8127999" cy="31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37">
                  <a:extLst>
                    <a:ext uri="{9D8B030D-6E8A-4147-A177-3AD203B41FA5}">
                      <a16:colId xmlns:a16="http://schemas.microsoft.com/office/drawing/2014/main" val="3490091306"/>
                    </a:ext>
                  </a:extLst>
                </a:gridCol>
                <a:gridCol w="2063932">
                  <a:extLst>
                    <a:ext uri="{9D8B030D-6E8A-4147-A177-3AD203B41FA5}">
                      <a16:colId xmlns:a16="http://schemas.microsoft.com/office/drawing/2014/main" val="670731478"/>
                    </a:ext>
                  </a:extLst>
                </a:gridCol>
                <a:gridCol w="4570730">
                  <a:extLst>
                    <a:ext uri="{9D8B030D-6E8A-4147-A177-3AD203B41FA5}">
                      <a16:colId xmlns:a16="http://schemas.microsoft.com/office/drawing/2014/main" val="3645341465"/>
                    </a:ext>
                  </a:extLst>
                </a:gridCol>
              </a:tblGrid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Rules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Business  Rules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43339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22785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Rate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Yu Mincho"/>
                          <a:cs typeface="Times New Roman" panose="02020603050405020304" pitchFamily="18" charset="0"/>
                        </a:rPr>
                        <a:t>Registered users can only rate one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781380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Trainer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sign up, trainer have to approved by administrator to be able to create new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15536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Approve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create new course, new course will have to wait for administrator to approve to be able to appear in course list.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01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15" y="2096312"/>
            <a:ext cx="5812541" cy="4462281"/>
          </a:xfrm>
        </p:spPr>
      </p:pic>
      <p:sp>
        <p:nvSpPr>
          <p:cNvPr id="7" name="TextBox 6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9" y="383177"/>
            <a:ext cx="2514600" cy="2514600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737" y="600892"/>
            <a:ext cx="233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Supervisor: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3223" y="1348089"/>
            <a:ext cx="451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Mr. Dao </a:t>
            </a:r>
            <a:r>
              <a:rPr lang="en-US" sz="3200" i="1" dirty="0" err="1" smtClean="0"/>
              <a:t>Trong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Duy</a:t>
            </a:r>
            <a:endParaRPr lang="en-US" sz="3200" i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338" y="3017520"/>
            <a:ext cx="10229216" cy="7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29" y="3384662"/>
            <a:ext cx="2096383" cy="2069874"/>
          </a:xfrm>
          <a:prstGeom prst="ellipse">
            <a:avLst/>
          </a:prstGeom>
        </p:spPr>
      </p:pic>
      <p:pic>
        <p:nvPicPr>
          <p:cNvPr id="10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84" y="3384662"/>
            <a:ext cx="2069874" cy="2069874"/>
          </a:xfrm>
          <a:prstGeom prst="ellipse">
            <a:avLst/>
          </a:prstGeom>
        </p:spPr>
      </p:pic>
      <p:pic>
        <p:nvPicPr>
          <p:cNvPr id="11" name="Picture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0" y="3384662"/>
            <a:ext cx="2096383" cy="2069874"/>
          </a:xfrm>
          <a:prstGeom prst="ellipse">
            <a:avLst/>
          </a:prstGeom>
        </p:spPr>
      </p:pic>
      <p:pic>
        <p:nvPicPr>
          <p:cNvPr id="12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17" y="3384662"/>
            <a:ext cx="2083704" cy="2069874"/>
          </a:xfrm>
          <a:prstGeom prst="ellipse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0338" y="5566200"/>
            <a:ext cx="16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 Van </a:t>
            </a:r>
            <a:r>
              <a:rPr lang="en-US" dirty="0" err="1" smtClean="0"/>
              <a:t>Toan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47244" y="5566200"/>
            <a:ext cx="204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 </a:t>
            </a:r>
            <a:r>
              <a:rPr lang="en-US" dirty="0" err="1" smtClean="0"/>
              <a:t>Nhat</a:t>
            </a:r>
            <a:r>
              <a:rPr lang="en-US" dirty="0" smtClean="0"/>
              <a:t> Truong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9817" y="5566200"/>
            <a:ext cx="20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Nguyen Viet Nam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74481" y="5566200"/>
            <a:ext cx="22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Nguyen </a:t>
            </a:r>
            <a:r>
              <a:rPr lang="en-US" dirty="0" err="1" smtClean="0"/>
              <a:t>Thinh</a:t>
            </a:r>
            <a:r>
              <a:rPr lang="en-US" dirty="0" smtClean="0"/>
              <a:t> </a:t>
            </a:r>
            <a:r>
              <a:rPr lang="en-US" dirty="0" err="1" smtClean="0"/>
              <a:t>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520451"/>
            <a:ext cx="5429387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51" y="2508068"/>
            <a:ext cx="5324777" cy="40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11537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87" y="2649447"/>
            <a:ext cx="5846067" cy="3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2164" y="2952205"/>
            <a:ext cx="745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create new course: Course’s image dimension, upload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Website’s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779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1" y="1953122"/>
            <a:ext cx="2039062" cy="203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30" y="1930400"/>
            <a:ext cx="1971680" cy="193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26" y="1638501"/>
            <a:ext cx="2228088" cy="2228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7" y="1799771"/>
            <a:ext cx="2181588" cy="2181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7" y="4118476"/>
            <a:ext cx="2328537" cy="2399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5" y="4335267"/>
            <a:ext cx="3235585" cy="1733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215965"/>
            <a:ext cx="1981200" cy="197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18" y="4069237"/>
            <a:ext cx="2236304" cy="22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8" y="2616521"/>
            <a:ext cx="8010525" cy="34385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Software Detail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6777" y="1672846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- Control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 Design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38" y="1575813"/>
            <a:ext cx="5313613" cy="4731894"/>
          </a:xfrm>
        </p:spPr>
      </p:pic>
      <p:sp>
        <p:nvSpPr>
          <p:cNvPr id="4" name="TextBox 3"/>
          <p:cNvSpPr txBox="1"/>
          <p:nvPr/>
        </p:nvSpPr>
        <p:spPr>
          <a:xfrm>
            <a:off x="-84579" y="1538265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 Design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7" y="2045494"/>
            <a:ext cx="4665042" cy="3996531"/>
          </a:xfrm>
        </p:spPr>
      </p:pic>
      <p:sp>
        <p:nvSpPr>
          <p:cNvPr id="5" name="TextBox 4"/>
          <p:cNvSpPr txBox="1"/>
          <p:nvPr/>
        </p:nvSpPr>
        <p:spPr>
          <a:xfrm>
            <a:off x="0" y="1460719"/>
            <a:ext cx="466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8" y="1361440"/>
            <a:ext cx="8468294" cy="51961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0100" y="4354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Detail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7219" y="2389852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-762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Detail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8" y="2050869"/>
            <a:ext cx="7412688" cy="4807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466094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6208" y="18723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Detail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7219" y="2389852"/>
            <a:ext cx="3801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1508035"/>
            <a:ext cx="6980799" cy="48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79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21295"/>
              </p:ext>
            </p:extLst>
          </p:nvPr>
        </p:nvGraphicFramePr>
        <p:xfrm>
          <a:off x="1847113" y="2312128"/>
          <a:ext cx="8268789" cy="364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6765">
                  <a:extLst>
                    <a:ext uri="{9D8B030D-6E8A-4147-A177-3AD203B41FA5}">
                      <a16:colId xmlns:a16="http://schemas.microsoft.com/office/drawing/2014/main" val="139035818"/>
                    </a:ext>
                  </a:extLst>
                </a:gridCol>
                <a:gridCol w="2391703">
                  <a:extLst>
                    <a:ext uri="{9D8B030D-6E8A-4147-A177-3AD203B41FA5}">
                      <a16:colId xmlns:a16="http://schemas.microsoft.com/office/drawing/2014/main" val="833397013"/>
                    </a:ext>
                  </a:extLst>
                </a:gridCol>
                <a:gridCol w="2490321">
                  <a:extLst>
                    <a:ext uri="{9D8B030D-6E8A-4147-A177-3AD203B41FA5}">
                      <a16:colId xmlns:a16="http://schemas.microsoft.com/office/drawing/2014/main" val="1619670036"/>
                    </a:ext>
                  </a:extLst>
                </a:gridCol>
              </a:tblGrid>
              <a:tr h="404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5738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Phase 1: Main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26/06/2017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06/07/2017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95832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26/06/2017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30/06/2017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323281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Interface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01/07/2017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891245"/>
                  </a:ext>
                </a:extLst>
              </a:tr>
              <a:tr h="81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Phase 2: Other features and optimization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07022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Interface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75290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86519"/>
                  </a:ext>
                </a:extLst>
              </a:tr>
              <a:tr h="404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Regression Tests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17/08/2017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47227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334" y="142447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Schedule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82" y="2088106"/>
            <a:ext cx="7043057" cy="4573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424478"/>
            <a:ext cx="380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Model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277" y="1270000"/>
            <a:ext cx="347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Test Case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" y="2420005"/>
            <a:ext cx="10058400" cy="30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77" y="1270000"/>
            <a:ext cx="347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40" y="2515175"/>
            <a:ext cx="8910274" cy="2515712"/>
          </a:xfrm>
        </p:spPr>
      </p:pic>
    </p:spTree>
    <p:extLst>
      <p:ext uri="{BB962C8B-B14F-4D97-AF65-F5344CB8AC3E}">
        <p14:creationId xmlns:p14="http://schemas.microsoft.com/office/powerpoint/2010/main" val="37815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9527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797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1904999"/>
            <a:ext cx="7262949" cy="36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9997" y="-3999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15664" y="2914450"/>
            <a:ext cx="6192688" cy="2847360"/>
            <a:chOff x="3431704" y="2921223"/>
            <a:chExt cx="8357247" cy="2847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183" y="4809527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0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0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5" y="1507767"/>
            <a:ext cx="6622867" cy="37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85" y="2208273"/>
            <a:ext cx="4756409" cy="2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423987"/>
            <a:ext cx="10058400" cy="37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314326" y="607321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5867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58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76183" y="244982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43507" y="2485469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507" y="2959196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507" y="3432923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3507" y="3906650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43507" y="4380377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3507" y="4854104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43507" y="5327831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76183" y="2921221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76183" y="339261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Requirement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76183" y="386673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Detail Design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76183" y="4343568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Testing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183" y="4820403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76183" y="529718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705" y="2921223"/>
            <a:ext cx="6192688" cy="2847360"/>
            <a:chOff x="3431704" y="2921223"/>
            <a:chExt cx="8357247" cy="28473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431704" y="29212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431704" y="33957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31704" y="387034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431704" y="434490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431704" y="481946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31704" y="529402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431704" y="5768583"/>
              <a:ext cx="835724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43506" y="5799228"/>
            <a:ext cx="1344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00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20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183" y="5773969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 smtClean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  <a:endParaRPr lang="en-US" sz="20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183" y="4808854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the internet has become part and parcel of our life in today’s modern world.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websites have grown along with the development of the internet.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those website are online study website.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self study for everyone?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27" y="3264666"/>
            <a:ext cx="4522469" cy="2144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3" y="4336868"/>
            <a:ext cx="5132796" cy="1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398834">
            <a:off x="841783" y="2078039"/>
            <a:ext cx="2348406" cy="3647345"/>
            <a:chOff x="723900" y="356429"/>
            <a:chExt cx="3784600" cy="6268968"/>
          </a:xfrm>
        </p:grpSpPr>
        <p:grpSp>
          <p:nvGrpSpPr>
            <p:cNvPr id="5" name="Group 4"/>
            <p:cNvGrpSpPr/>
            <p:nvPr/>
          </p:nvGrpSpPr>
          <p:grpSpPr>
            <a:xfrm>
              <a:off x="1767277" y="5008816"/>
              <a:ext cx="1670274" cy="1616581"/>
              <a:chOff x="8663377" y="4875466"/>
              <a:chExt cx="1670274" cy="1616581"/>
            </a:xfrm>
          </p:grpSpPr>
          <p:sp>
            <p:nvSpPr>
              <p:cNvPr id="39" name="Freeform 122"/>
              <p:cNvSpPr>
                <a:spLocks/>
              </p:cNvSpPr>
              <p:nvPr/>
            </p:nvSpPr>
            <p:spPr bwMode="auto">
              <a:xfrm>
                <a:off x="8663377" y="4875466"/>
                <a:ext cx="1670274" cy="1616581"/>
              </a:xfrm>
              <a:custGeom>
                <a:avLst/>
                <a:gdLst>
                  <a:gd name="T0" fmla="*/ 4486 w 4602"/>
                  <a:gd name="T1" fmla="*/ 409 h 4457"/>
                  <a:gd name="T2" fmla="*/ 4551 w 4602"/>
                  <a:gd name="T3" fmla="*/ 487 h 4457"/>
                  <a:gd name="T4" fmla="*/ 4565 w 4602"/>
                  <a:gd name="T5" fmla="*/ 559 h 4457"/>
                  <a:gd name="T6" fmla="*/ 4528 w 4602"/>
                  <a:gd name="T7" fmla="*/ 641 h 4457"/>
                  <a:gd name="T8" fmla="*/ 4392 w 4602"/>
                  <a:gd name="T9" fmla="*/ 748 h 4457"/>
                  <a:gd name="T10" fmla="*/ 4299 w 4602"/>
                  <a:gd name="T11" fmla="*/ 837 h 4457"/>
                  <a:gd name="T12" fmla="*/ 4298 w 4602"/>
                  <a:gd name="T13" fmla="*/ 918 h 4457"/>
                  <a:gd name="T14" fmla="*/ 4409 w 4602"/>
                  <a:gd name="T15" fmla="*/ 1044 h 4457"/>
                  <a:gd name="T16" fmla="*/ 4526 w 4602"/>
                  <a:gd name="T17" fmla="*/ 1175 h 4457"/>
                  <a:gd name="T18" fmla="*/ 4538 w 4602"/>
                  <a:gd name="T19" fmla="*/ 1272 h 4457"/>
                  <a:gd name="T20" fmla="*/ 4448 w 4602"/>
                  <a:gd name="T21" fmla="*/ 1376 h 4457"/>
                  <a:gd name="T22" fmla="*/ 4363 w 4602"/>
                  <a:gd name="T23" fmla="*/ 1475 h 4457"/>
                  <a:gd name="T24" fmla="*/ 4330 w 4602"/>
                  <a:gd name="T25" fmla="*/ 1567 h 4457"/>
                  <a:gd name="T26" fmla="*/ 4349 w 4602"/>
                  <a:gd name="T27" fmla="*/ 1653 h 4457"/>
                  <a:gd name="T28" fmla="*/ 4419 w 4602"/>
                  <a:gd name="T29" fmla="*/ 1738 h 4457"/>
                  <a:gd name="T30" fmla="*/ 4502 w 4602"/>
                  <a:gd name="T31" fmla="*/ 1817 h 4457"/>
                  <a:gd name="T32" fmla="*/ 4513 w 4602"/>
                  <a:gd name="T33" fmla="*/ 1890 h 4457"/>
                  <a:gd name="T34" fmla="*/ 4468 w 4602"/>
                  <a:gd name="T35" fmla="*/ 1958 h 4457"/>
                  <a:gd name="T36" fmla="*/ 4293 w 4602"/>
                  <a:gd name="T37" fmla="*/ 2100 h 4457"/>
                  <a:gd name="T38" fmla="*/ 4281 w 4602"/>
                  <a:gd name="T39" fmla="*/ 2163 h 4457"/>
                  <a:gd name="T40" fmla="*/ 4339 w 4602"/>
                  <a:gd name="T41" fmla="*/ 2225 h 4457"/>
                  <a:gd name="T42" fmla="*/ 4563 w 4602"/>
                  <a:gd name="T43" fmla="*/ 2383 h 4457"/>
                  <a:gd name="T44" fmla="*/ 4595 w 4602"/>
                  <a:gd name="T45" fmla="*/ 2476 h 4457"/>
                  <a:gd name="T46" fmla="*/ 4488 w 4602"/>
                  <a:gd name="T47" fmla="*/ 2578 h 4457"/>
                  <a:gd name="T48" fmla="*/ 4320 w 4602"/>
                  <a:gd name="T49" fmla="*/ 2707 h 4457"/>
                  <a:gd name="T50" fmla="*/ 4303 w 4602"/>
                  <a:gd name="T51" fmla="*/ 2808 h 4457"/>
                  <a:gd name="T52" fmla="*/ 4418 w 4602"/>
                  <a:gd name="T53" fmla="*/ 2975 h 4457"/>
                  <a:gd name="T54" fmla="*/ 4436 w 4602"/>
                  <a:gd name="T55" fmla="*/ 3050 h 4457"/>
                  <a:gd name="T56" fmla="*/ 4420 w 4602"/>
                  <a:gd name="T57" fmla="*/ 3126 h 4457"/>
                  <a:gd name="T58" fmla="*/ 4322 w 4602"/>
                  <a:gd name="T59" fmla="*/ 3269 h 4457"/>
                  <a:gd name="T60" fmla="*/ 3886 w 4602"/>
                  <a:gd name="T61" fmla="*/ 3666 h 4457"/>
                  <a:gd name="T62" fmla="*/ 3081 w 4602"/>
                  <a:gd name="T63" fmla="*/ 4354 h 4457"/>
                  <a:gd name="T64" fmla="*/ 1407 w 4602"/>
                  <a:gd name="T65" fmla="*/ 4362 h 4457"/>
                  <a:gd name="T66" fmla="*/ 743 w 4602"/>
                  <a:gd name="T67" fmla="*/ 3736 h 4457"/>
                  <a:gd name="T68" fmla="*/ 309 w 4602"/>
                  <a:gd name="T69" fmla="*/ 3350 h 4457"/>
                  <a:gd name="T70" fmla="*/ 232 w 4602"/>
                  <a:gd name="T71" fmla="*/ 3259 h 4457"/>
                  <a:gd name="T72" fmla="*/ 214 w 4602"/>
                  <a:gd name="T73" fmla="*/ 3133 h 4457"/>
                  <a:gd name="T74" fmla="*/ 240 w 4602"/>
                  <a:gd name="T75" fmla="*/ 2947 h 4457"/>
                  <a:gd name="T76" fmla="*/ 141 w 4602"/>
                  <a:gd name="T77" fmla="*/ 2837 h 4457"/>
                  <a:gd name="T78" fmla="*/ 63 w 4602"/>
                  <a:gd name="T79" fmla="*/ 2771 h 4457"/>
                  <a:gd name="T80" fmla="*/ 48 w 4602"/>
                  <a:gd name="T81" fmla="*/ 2684 h 4457"/>
                  <a:gd name="T82" fmla="*/ 143 w 4602"/>
                  <a:gd name="T83" fmla="*/ 2582 h 4457"/>
                  <a:gd name="T84" fmla="*/ 208 w 4602"/>
                  <a:gd name="T85" fmla="*/ 2470 h 4457"/>
                  <a:gd name="T86" fmla="*/ 204 w 4602"/>
                  <a:gd name="T87" fmla="*/ 2355 h 4457"/>
                  <a:gd name="T88" fmla="*/ 153 w 4602"/>
                  <a:gd name="T89" fmla="*/ 2244 h 4457"/>
                  <a:gd name="T90" fmla="*/ 44 w 4602"/>
                  <a:gd name="T91" fmla="*/ 2097 h 4457"/>
                  <a:gd name="T92" fmla="*/ 46 w 4602"/>
                  <a:gd name="T93" fmla="*/ 2022 h 4457"/>
                  <a:gd name="T94" fmla="*/ 207 w 4602"/>
                  <a:gd name="T95" fmla="*/ 1876 h 4457"/>
                  <a:gd name="T96" fmla="*/ 269 w 4602"/>
                  <a:gd name="T97" fmla="*/ 1803 h 4457"/>
                  <a:gd name="T98" fmla="*/ 245 w 4602"/>
                  <a:gd name="T99" fmla="*/ 1732 h 4457"/>
                  <a:gd name="T100" fmla="*/ 65 w 4602"/>
                  <a:gd name="T101" fmla="*/ 1623 h 4457"/>
                  <a:gd name="T102" fmla="*/ 0 w 4602"/>
                  <a:gd name="T103" fmla="*/ 1526 h 4457"/>
                  <a:gd name="T104" fmla="*/ 86 w 4602"/>
                  <a:gd name="T105" fmla="*/ 1387 h 4457"/>
                  <a:gd name="T106" fmla="*/ 240 w 4602"/>
                  <a:gd name="T107" fmla="*/ 1220 h 4457"/>
                  <a:gd name="T108" fmla="*/ 245 w 4602"/>
                  <a:gd name="T109" fmla="*/ 1086 h 4457"/>
                  <a:gd name="T110" fmla="*/ 169 w 4602"/>
                  <a:gd name="T111" fmla="*/ 990 h 4457"/>
                  <a:gd name="T112" fmla="*/ 66 w 4602"/>
                  <a:gd name="T113" fmla="*/ 0 h 4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02" h="4457">
                    <a:moveTo>
                      <a:pt x="66" y="0"/>
                    </a:moveTo>
                    <a:lnTo>
                      <a:pt x="4440" y="0"/>
                    </a:lnTo>
                    <a:lnTo>
                      <a:pt x="4440" y="379"/>
                    </a:lnTo>
                    <a:lnTo>
                      <a:pt x="4446" y="382"/>
                    </a:lnTo>
                    <a:lnTo>
                      <a:pt x="4463" y="392"/>
                    </a:lnTo>
                    <a:lnTo>
                      <a:pt x="4474" y="399"/>
                    </a:lnTo>
                    <a:lnTo>
                      <a:pt x="4486" y="409"/>
                    </a:lnTo>
                    <a:lnTo>
                      <a:pt x="4499" y="420"/>
                    </a:lnTo>
                    <a:lnTo>
                      <a:pt x="4512" y="432"/>
                    </a:lnTo>
                    <a:lnTo>
                      <a:pt x="4525" y="446"/>
                    </a:lnTo>
                    <a:lnTo>
                      <a:pt x="4536" y="461"/>
                    </a:lnTo>
                    <a:lnTo>
                      <a:pt x="4541" y="470"/>
                    </a:lnTo>
                    <a:lnTo>
                      <a:pt x="4546" y="478"/>
                    </a:lnTo>
                    <a:lnTo>
                      <a:pt x="4551" y="487"/>
                    </a:lnTo>
                    <a:lnTo>
                      <a:pt x="4555" y="497"/>
                    </a:lnTo>
                    <a:lnTo>
                      <a:pt x="4558" y="506"/>
                    </a:lnTo>
                    <a:lnTo>
                      <a:pt x="4562" y="516"/>
                    </a:lnTo>
                    <a:lnTo>
                      <a:pt x="4563" y="527"/>
                    </a:lnTo>
                    <a:lnTo>
                      <a:pt x="4565" y="538"/>
                    </a:lnTo>
                    <a:lnTo>
                      <a:pt x="4565" y="548"/>
                    </a:lnTo>
                    <a:lnTo>
                      <a:pt x="4565" y="559"/>
                    </a:lnTo>
                    <a:lnTo>
                      <a:pt x="4563" y="571"/>
                    </a:lnTo>
                    <a:lnTo>
                      <a:pt x="4561" y="584"/>
                    </a:lnTo>
                    <a:lnTo>
                      <a:pt x="4557" y="596"/>
                    </a:lnTo>
                    <a:lnTo>
                      <a:pt x="4552" y="608"/>
                    </a:lnTo>
                    <a:lnTo>
                      <a:pt x="4545" y="619"/>
                    </a:lnTo>
                    <a:lnTo>
                      <a:pt x="4538" y="631"/>
                    </a:lnTo>
                    <a:lnTo>
                      <a:pt x="4528" y="641"/>
                    </a:lnTo>
                    <a:lnTo>
                      <a:pt x="4518" y="651"/>
                    </a:lnTo>
                    <a:lnTo>
                      <a:pt x="4508" y="662"/>
                    </a:lnTo>
                    <a:lnTo>
                      <a:pt x="4497" y="672"/>
                    </a:lnTo>
                    <a:lnTo>
                      <a:pt x="4472" y="692"/>
                    </a:lnTo>
                    <a:lnTo>
                      <a:pt x="4445" y="712"/>
                    </a:lnTo>
                    <a:lnTo>
                      <a:pt x="4418" y="730"/>
                    </a:lnTo>
                    <a:lnTo>
                      <a:pt x="4392" y="748"/>
                    </a:lnTo>
                    <a:lnTo>
                      <a:pt x="4366" y="768"/>
                    </a:lnTo>
                    <a:lnTo>
                      <a:pt x="4342" y="786"/>
                    </a:lnTo>
                    <a:lnTo>
                      <a:pt x="4332" y="796"/>
                    </a:lnTo>
                    <a:lnTo>
                      <a:pt x="4322" y="806"/>
                    </a:lnTo>
                    <a:lnTo>
                      <a:pt x="4313" y="816"/>
                    </a:lnTo>
                    <a:lnTo>
                      <a:pt x="4306" y="826"/>
                    </a:lnTo>
                    <a:lnTo>
                      <a:pt x="4299" y="837"/>
                    </a:lnTo>
                    <a:lnTo>
                      <a:pt x="4294" y="848"/>
                    </a:lnTo>
                    <a:lnTo>
                      <a:pt x="4290" y="858"/>
                    </a:lnTo>
                    <a:lnTo>
                      <a:pt x="4288" y="869"/>
                    </a:lnTo>
                    <a:lnTo>
                      <a:pt x="4287" y="881"/>
                    </a:lnTo>
                    <a:lnTo>
                      <a:pt x="4289" y="893"/>
                    </a:lnTo>
                    <a:lnTo>
                      <a:pt x="4293" y="905"/>
                    </a:lnTo>
                    <a:lnTo>
                      <a:pt x="4298" y="918"/>
                    </a:lnTo>
                    <a:lnTo>
                      <a:pt x="4305" y="930"/>
                    </a:lnTo>
                    <a:lnTo>
                      <a:pt x="4313" y="943"/>
                    </a:lnTo>
                    <a:lnTo>
                      <a:pt x="4323" y="956"/>
                    </a:lnTo>
                    <a:lnTo>
                      <a:pt x="4333" y="969"/>
                    </a:lnTo>
                    <a:lnTo>
                      <a:pt x="4356" y="993"/>
                    </a:lnTo>
                    <a:lnTo>
                      <a:pt x="4382" y="1019"/>
                    </a:lnTo>
                    <a:lnTo>
                      <a:pt x="4409" y="1044"/>
                    </a:lnTo>
                    <a:lnTo>
                      <a:pt x="4436" y="1070"/>
                    </a:lnTo>
                    <a:lnTo>
                      <a:pt x="4463" y="1096"/>
                    </a:lnTo>
                    <a:lnTo>
                      <a:pt x="4487" y="1122"/>
                    </a:lnTo>
                    <a:lnTo>
                      <a:pt x="4498" y="1135"/>
                    </a:lnTo>
                    <a:lnTo>
                      <a:pt x="4509" y="1148"/>
                    </a:lnTo>
                    <a:lnTo>
                      <a:pt x="4517" y="1161"/>
                    </a:lnTo>
                    <a:lnTo>
                      <a:pt x="4526" y="1175"/>
                    </a:lnTo>
                    <a:lnTo>
                      <a:pt x="4532" y="1188"/>
                    </a:lnTo>
                    <a:lnTo>
                      <a:pt x="4538" y="1202"/>
                    </a:lnTo>
                    <a:lnTo>
                      <a:pt x="4541" y="1216"/>
                    </a:lnTo>
                    <a:lnTo>
                      <a:pt x="4543" y="1229"/>
                    </a:lnTo>
                    <a:lnTo>
                      <a:pt x="4543" y="1243"/>
                    </a:lnTo>
                    <a:lnTo>
                      <a:pt x="4542" y="1257"/>
                    </a:lnTo>
                    <a:lnTo>
                      <a:pt x="4538" y="1272"/>
                    </a:lnTo>
                    <a:lnTo>
                      <a:pt x="4531" y="1286"/>
                    </a:lnTo>
                    <a:lnTo>
                      <a:pt x="4523" y="1301"/>
                    </a:lnTo>
                    <a:lnTo>
                      <a:pt x="4512" y="1315"/>
                    </a:lnTo>
                    <a:lnTo>
                      <a:pt x="4498" y="1330"/>
                    </a:lnTo>
                    <a:lnTo>
                      <a:pt x="4482" y="1346"/>
                    </a:lnTo>
                    <a:lnTo>
                      <a:pt x="4464" y="1361"/>
                    </a:lnTo>
                    <a:lnTo>
                      <a:pt x="4448" y="1376"/>
                    </a:lnTo>
                    <a:lnTo>
                      <a:pt x="4433" y="1391"/>
                    </a:lnTo>
                    <a:lnTo>
                      <a:pt x="4418" y="1405"/>
                    </a:lnTo>
                    <a:lnTo>
                      <a:pt x="4405" y="1420"/>
                    </a:lnTo>
                    <a:lnTo>
                      <a:pt x="4393" y="1434"/>
                    </a:lnTo>
                    <a:lnTo>
                      <a:pt x="4382" y="1448"/>
                    </a:lnTo>
                    <a:lnTo>
                      <a:pt x="4373" y="1462"/>
                    </a:lnTo>
                    <a:lnTo>
                      <a:pt x="4363" y="1475"/>
                    </a:lnTo>
                    <a:lnTo>
                      <a:pt x="4355" y="1489"/>
                    </a:lnTo>
                    <a:lnTo>
                      <a:pt x="4349" y="1502"/>
                    </a:lnTo>
                    <a:lnTo>
                      <a:pt x="4343" y="1515"/>
                    </a:lnTo>
                    <a:lnTo>
                      <a:pt x="4338" y="1528"/>
                    </a:lnTo>
                    <a:lnTo>
                      <a:pt x="4335" y="1542"/>
                    </a:lnTo>
                    <a:lnTo>
                      <a:pt x="4333" y="1554"/>
                    </a:lnTo>
                    <a:lnTo>
                      <a:pt x="4330" y="1567"/>
                    </a:lnTo>
                    <a:lnTo>
                      <a:pt x="4330" y="1580"/>
                    </a:lnTo>
                    <a:lnTo>
                      <a:pt x="4330" y="1593"/>
                    </a:lnTo>
                    <a:lnTo>
                      <a:pt x="4333" y="1605"/>
                    </a:lnTo>
                    <a:lnTo>
                      <a:pt x="4335" y="1617"/>
                    </a:lnTo>
                    <a:lnTo>
                      <a:pt x="4339" y="1630"/>
                    </a:lnTo>
                    <a:lnTo>
                      <a:pt x="4343" y="1641"/>
                    </a:lnTo>
                    <a:lnTo>
                      <a:pt x="4349" y="1653"/>
                    </a:lnTo>
                    <a:lnTo>
                      <a:pt x="4356" y="1666"/>
                    </a:lnTo>
                    <a:lnTo>
                      <a:pt x="4364" y="1678"/>
                    </a:lnTo>
                    <a:lnTo>
                      <a:pt x="4373" y="1690"/>
                    </a:lnTo>
                    <a:lnTo>
                      <a:pt x="4382" y="1702"/>
                    </a:lnTo>
                    <a:lnTo>
                      <a:pt x="4393" y="1714"/>
                    </a:lnTo>
                    <a:lnTo>
                      <a:pt x="4406" y="1726"/>
                    </a:lnTo>
                    <a:lnTo>
                      <a:pt x="4419" y="1738"/>
                    </a:lnTo>
                    <a:lnTo>
                      <a:pt x="4432" y="1749"/>
                    </a:lnTo>
                    <a:lnTo>
                      <a:pt x="4447" y="1761"/>
                    </a:lnTo>
                    <a:lnTo>
                      <a:pt x="4462" y="1773"/>
                    </a:lnTo>
                    <a:lnTo>
                      <a:pt x="4475" y="1784"/>
                    </a:lnTo>
                    <a:lnTo>
                      <a:pt x="4486" y="1796"/>
                    </a:lnTo>
                    <a:lnTo>
                      <a:pt x="4495" y="1807"/>
                    </a:lnTo>
                    <a:lnTo>
                      <a:pt x="4502" y="1817"/>
                    </a:lnTo>
                    <a:lnTo>
                      <a:pt x="4508" y="1828"/>
                    </a:lnTo>
                    <a:lnTo>
                      <a:pt x="4512" y="1839"/>
                    </a:lnTo>
                    <a:lnTo>
                      <a:pt x="4515" y="1850"/>
                    </a:lnTo>
                    <a:lnTo>
                      <a:pt x="4516" y="1860"/>
                    </a:lnTo>
                    <a:lnTo>
                      <a:pt x="4517" y="1870"/>
                    </a:lnTo>
                    <a:lnTo>
                      <a:pt x="4515" y="1880"/>
                    </a:lnTo>
                    <a:lnTo>
                      <a:pt x="4513" y="1890"/>
                    </a:lnTo>
                    <a:lnTo>
                      <a:pt x="4510" y="1900"/>
                    </a:lnTo>
                    <a:lnTo>
                      <a:pt x="4505" y="1909"/>
                    </a:lnTo>
                    <a:lnTo>
                      <a:pt x="4499" y="1919"/>
                    </a:lnTo>
                    <a:lnTo>
                      <a:pt x="4492" y="1929"/>
                    </a:lnTo>
                    <a:lnTo>
                      <a:pt x="4485" y="1938"/>
                    </a:lnTo>
                    <a:lnTo>
                      <a:pt x="4477" y="1948"/>
                    </a:lnTo>
                    <a:lnTo>
                      <a:pt x="4468" y="1958"/>
                    </a:lnTo>
                    <a:lnTo>
                      <a:pt x="4458" y="1968"/>
                    </a:lnTo>
                    <a:lnTo>
                      <a:pt x="4437" y="1986"/>
                    </a:lnTo>
                    <a:lnTo>
                      <a:pt x="4415" y="2004"/>
                    </a:lnTo>
                    <a:lnTo>
                      <a:pt x="4365" y="2043"/>
                    </a:lnTo>
                    <a:lnTo>
                      <a:pt x="4313" y="2081"/>
                    </a:lnTo>
                    <a:lnTo>
                      <a:pt x="4302" y="2091"/>
                    </a:lnTo>
                    <a:lnTo>
                      <a:pt x="4293" y="2100"/>
                    </a:lnTo>
                    <a:lnTo>
                      <a:pt x="4285" y="2110"/>
                    </a:lnTo>
                    <a:lnTo>
                      <a:pt x="4281" y="2119"/>
                    </a:lnTo>
                    <a:lnTo>
                      <a:pt x="4276" y="2129"/>
                    </a:lnTo>
                    <a:lnTo>
                      <a:pt x="4275" y="2137"/>
                    </a:lnTo>
                    <a:lnTo>
                      <a:pt x="4275" y="2146"/>
                    </a:lnTo>
                    <a:lnTo>
                      <a:pt x="4278" y="2154"/>
                    </a:lnTo>
                    <a:lnTo>
                      <a:pt x="4281" y="2163"/>
                    </a:lnTo>
                    <a:lnTo>
                      <a:pt x="4285" y="2172"/>
                    </a:lnTo>
                    <a:lnTo>
                      <a:pt x="4292" y="2180"/>
                    </a:lnTo>
                    <a:lnTo>
                      <a:pt x="4299" y="2189"/>
                    </a:lnTo>
                    <a:lnTo>
                      <a:pt x="4308" y="2198"/>
                    </a:lnTo>
                    <a:lnTo>
                      <a:pt x="4317" y="2206"/>
                    </a:lnTo>
                    <a:lnTo>
                      <a:pt x="4328" y="2216"/>
                    </a:lnTo>
                    <a:lnTo>
                      <a:pt x="4339" y="2225"/>
                    </a:lnTo>
                    <a:lnTo>
                      <a:pt x="4393" y="2261"/>
                    </a:lnTo>
                    <a:lnTo>
                      <a:pt x="4455" y="2301"/>
                    </a:lnTo>
                    <a:lnTo>
                      <a:pt x="4486" y="2323"/>
                    </a:lnTo>
                    <a:lnTo>
                      <a:pt x="4517" y="2346"/>
                    </a:lnTo>
                    <a:lnTo>
                      <a:pt x="4532" y="2359"/>
                    </a:lnTo>
                    <a:lnTo>
                      <a:pt x="4548" y="2370"/>
                    </a:lnTo>
                    <a:lnTo>
                      <a:pt x="4563" y="2383"/>
                    </a:lnTo>
                    <a:lnTo>
                      <a:pt x="4577" y="2396"/>
                    </a:lnTo>
                    <a:lnTo>
                      <a:pt x="4589" y="2410"/>
                    </a:lnTo>
                    <a:lnTo>
                      <a:pt x="4596" y="2423"/>
                    </a:lnTo>
                    <a:lnTo>
                      <a:pt x="4601" y="2437"/>
                    </a:lnTo>
                    <a:lnTo>
                      <a:pt x="4602" y="2450"/>
                    </a:lnTo>
                    <a:lnTo>
                      <a:pt x="4601" y="2463"/>
                    </a:lnTo>
                    <a:lnTo>
                      <a:pt x="4595" y="2476"/>
                    </a:lnTo>
                    <a:lnTo>
                      <a:pt x="4589" y="2488"/>
                    </a:lnTo>
                    <a:lnTo>
                      <a:pt x="4579" y="2501"/>
                    </a:lnTo>
                    <a:lnTo>
                      <a:pt x="4567" y="2514"/>
                    </a:lnTo>
                    <a:lnTo>
                      <a:pt x="4554" y="2527"/>
                    </a:lnTo>
                    <a:lnTo>
                      <a:pt x="4539" y="2540"/>
                    </a:lnTo>
                    <a:lnTo>
                      <a:pt x="4523" y="2552"/>
                    </a:lnTo>
                    <a:lnTo>
                      <a:pt x="4488" y="2578"/>
                    </a:lnTo>
                    <a:lnTo>
                      <a:pt x="4450" y="2603"/>
                    </a:lnTo>
                    <a:lnTo>
                      <a:pt x="4414" y="2629"/>
                    </a:lnTo>
                    <a:lnTo>
                      <a:pt x="4378" y="2654"/>
                    </a:lnTo>
                    <a:lnTo>
                      <a:pt x="4361" y="2667"/>
                    </a:lnTo>
                    <a:lnTo>
                      <a:pt x="4346" y="2680"/>
                    </a:lnTo>
                    <a:lnTo>
                      <a:pt x="4332" y="2694"/>
                    </a:lnTo>
                    <a:lnTo>
                      <a:pt x="4320" y="2707"/>
                    </a:lnTo>
                    <a:lnTo>
                      <a:pt x="4310" y="2721"/>
                    </a:lnTo>
                    <a:lnTo>
                      <a:pt x="4301" y="2735"/>
                    </a:lnTo>
                    <a:lnTo>
                      <a:pt x="4296" y="2750"/>
                    </a:lnTo>
                    <a:lnTo>
                      <a:pt x="4293" y="2764"/>
                    </a:lnTo>
                    <a:lnTo>
                      <a:pt x="4293" y="2778"/>
                    </a:lnTo>
                    <a:lnTo>
                      <a:pt x="4296" y="2793"/>
                    </a:lnTo>
                    <a:lnTo>
                      <a:pt x="4303" y="2808"/>
                    </a:lnTo>
                    <a:lnTo>
                      <a:pt x="4313" y="2823"/>
                    </a:lnTo>
                    <a:lnTo>
                      <a:pt x="4337" y="2852"/>
                    </a:lnTo>
                    <a:lnTo>
                      <a:pt x="4359" y="2879"/>
                    </a:lnTo>
                    <a:lnTo>
                      <a:pt x="4377" y="2905"/>
                    </a:lnTo>
                    <a:lnTo>
                      <a:pt x="4393" y="2930"/>
                    </a:lnTo>
                    <a:lnTo>
                      <a:pt x="4406" y="2953"/>
                    </a:lnTo>
                    <a:lnTo>
                      <a:pt x="4418" y="2975"/>
                    </a:lnTo>
                    <a:lnTo>
                      <a:pt x="4422" y="2986"/>
                    </a:lnTo>
                    <a:lnTo>
                      <a:pt x="4427" y="2997"/>
                    </a:lnTo>
                    <a:lnTo>
                      <a:pt x="4430" y="3008"/>
                    </a:lnTo>
                    <a:lnTo>
                      <a:pt x="4432" y="3018"/>
                    </a:lnTo>
                    <a:lnTo>
                      <a:pt x="4434" y="3028"/>
                    </a:lnTo>
                    <a:lnTo>
                      <a:pt x="4435" y="3039"/>
                    </a:lnTo>
                    <a:lnTo>
                      <a:pt x="4436" y="3050"/>
                    </a:lnTo>
                    <a:lnTo>
                      <a:pt x="4435" y="3061"/>
                    </a:lnTo>
                    <a:lnTo>
                      <a:pt x="4435" y="3071"/>
                    </a:lnTo>
                    <a:lnTo>
                      <a:pt x="4433" y="3082"/>
                    </a:lnTo>
                    <a:lnTo>
                      <a:pt x="4431" y="3093"/>
                    </a:lnTo>
                    <a:lnTo>
                      <a:pt x="4429" y="3104"/>
                    </a:lnTo>
                    <a:lnTo>
                      <a:pt x="4424" y="3116"/>
                    </a:lnTo>
                    <a:lnTo>
                      <a:pt x="4420" y="3126"/>
                    </a:lnTo>
                    <a:lnTo>
                      <a:pt x="4416" y="3138"/>
                    </a:lnTo>
                    <a:lnTo>
                      <a:pt x="4409" y="3151"/>
                    </a:lnTo>
                    <a:lnTo>
                      <a:pt x="4396" y="3176"/>
                    </a:lnTo>
                    <a:lnTo>
                      <a:pt x="4379" y="3203"/>
                    </a:lnTo>
                    <a:lnTo>
                      <a:pt x="4366" y="3220"/>
                    </a:lnTo>
                    <a:lnTo>
                      <a:pt x="4347" y="3242"/>
                    </a:lnTo>
                    <a:lnTo>
                      <a:pt x="4322" y="3269"/>
                    </a:lnTo>
                    <a:lnTo>
                      <a:pt x="4290" y="3300"/>
                    </a:lnTo>
                    <a:lnTo>
                      <a:pt x="4254" y="3336"/>
                    </a:lnTo>
                    <a:lnTo>
                      <a:pt x="4212" y="3375"/>
                    </a:lnTo>
                    <a:lnTo>
                      <a:pt x="4166" y="3417"/>
                    </a:lnTo>
                    <a:lnTo>
                      <a:pt x="4115" y="3462"/>
                    </a:lnTo>
                    <a:lnTo>
                      <a:pt x="4006" y="3561"/>
                    </a:lnTo>
                    <a:lnTo>
                      <a:pt x="3886" y="3666"/>
                    </a:lnTo>
                    <a:lnTo>
                      <a:pt x="3760" y="3776"/>
                    </a:lnTo>
                    <a:lnTo>
                      <a:pt x="3632" y="3887"/>
                    </a:lnTo>
                    <a:lnTo>
                      <a:pt x="3504" y="3996"/>
                    </a:lnTo>
                    <a:lnTo>
                      <a:pt x="3382" y="4100"/>
                    </a:lnTo>
                    <a:lnTo>
                      <a:pt x="3267" y="4197"/>
                    </a:lnTo>
                    <a:lnTo>
                      <a:pt x="3166" y="4282"/>
                    </a:lnTo>
                    <a:lnTo>
                      <a:pt x="3081" y="4354"/>
                    </a:lnTo>
                    <a:lnTo>
                      <a:pt x="3015" y="4409"/>
                    </a:lnTo>
                    <a:lnTo>
                      <a:pt x="2973" y="4444"/>
                    </a:lnTo>
                    <a:lnTo>
                      <a:pt x="2957" y="4457"/>
                    </a:lnTo>
                    <a:lnTo>
                      <a:pt x="1507" y="4457"/>
                    </a:lnTo>
                    <a:lnTo>
                      <a:pt x="1495" y="4445"/>
                    </a:lnTo>
                    <a:lnTo>
                      <a:pt x="1460" y="4413"/>
                    </a:lnTo>
                    <a:lnTo>
                      <a:pt x="1407" y="4362"/>
                    </a:lnTo>
                    <a:lnTo>
                      <a:pt x="1338" y="4296"/>
                    </a:lnTo>
                    <a:lnTo>
                      <a:pt x="1255" y="4217"/>
                    </a:lnTo>
                    <a:lnTo>
                      <a:pt x="1162" y="4129"/>
                    </a:lnTo>
                    <a:lnTo>
                      <a:pt x="1062" y="4034"/>
                    </a:lnTo>
                    <a:lnTo>
                      <a:pt x="957" y="3934"/>
                    </a:lnTo>
                    <a:lnTo>
                      <a:pt x="849" y="3834"/>
                    </a:lnTo>
                    <a:lnTo>
                      <a:pt x="743" y="3736"/>
                    </a:lnTo>
                    <a:lnTo>
                      <a:pt x="641" y="3642"/>
                    </a:lnTo>
                    <a:lnTo>
                      <a:pt x="546" y="3554"/>
                    </a:lnTo>
                    <a:lnTo>
                      <a:pt x="461" y="3477"/>
                    </a:lnTo>
                    <a:lnTo>
                      <a:pt x="388" y="3415"/>
                    </a:lnTo>
                    <a:lnTo>
                      <a:pt x="357" y="3388"/>
                    </a:lnTo>
                    <a:lnTo>
                      <a:pt x="330" y="3366"/>
                    </a:lnTo>
                    <a:lnTo>
                      <a:pt x="309" y="3350"/>
                    </a:lnTo>
                    <a:lnTo>
                      <a:pt x="292" y="3338"/>
                    </a:lnTo>
                    <a:lnTo>
                      <a:pt x="278" y="3327"/>
                    </a:lnTo>
                    <a:lnTo>
                      <a:pt x="267" y="3317"/>
                    </a:lnTo>
                    <a:lnTo>
                      <a:pt x="256" y="3304"/>
                    </a:lnTo>
                    <a:lnTo>
                      <a:pt x="247" y="3290"/>
                    </a:lnTo>
                    <a:lnTo>
                      <a:pt x="238" y="3275"/>
                    </a:lnTo>
                    <a:lnTo>
                      <a:pt x="232" y="3259"/>
                    </a:lnTo>
                    <a:lnTo>
                      <a:pt x="227" y="3243"/>
                    </a:lnTo>
                    <a:lnTo>
                      <a:pt x="222" y="3226"/>
                    </a:lnTo>
                    <a:lnTo>
                      <a:pt x="219" y="3207"/>
                    </a:lnTo>
                    <a:lnTo>
                      <a:pt x="216" y="3190"/>
                    </a:lnTo>
                    <a:lnTo>
                      <a:pt x="215" y="3171"/>
                    </a:lnTo>
                    <a:lnTo>
                      <a:pt x="214" y="3152"/>
                    </a:lnTo>
                    <a:lnTo>
                      <a:pt x="214" y="3133"/>
                    </a:lnTo>
                    <a:lnTo>
                      <a:pt x="214" y="3115"/>
                    </a:lnTo>
                    <a:lnTo>
                      <a:pt x="215" y="3095"/>
                    </a:lnTo>
                    <a:lnTo>
                      <a:pt x="217" y="3077"/>
                    </a:lnTo>
                    <a:lnTo>
                      <a:pt x="221" y="3040"/>
                    </a:lnTo>
                    <a:lnTo>
                      <a:pt x="227" y="3005"/>
                    </a:lnTo>
                    <a:lnTo>
                      <a:pt x="233" y="2974"/>
                    </a:lnTo>
                    <a:lnTo>
                      <a:pt x="240" y="2947"/>
                    </a:lnTo>
                    <a:lnTo>
                      <a:pt x="250" y="2906"/>
                    </a:lnTo>
                    <a:lnTo>
                      <a:pt x="256" y="2891"/>
                    </a:lnTo>
                    <a:lnTo>
                      <a:pt x="241" y="2886"/>
                    </a:lnTo>
                    <a:lnTo>
                      <a:pt x="203" y="2869"/>
                    </a:lnTo>
                    <a:lnTo>
                      <a:pt x="179" y="2859"/>
                    </a:lnTo>
                    <a:lnTo>
                      <a:pt x="154" y="2845"/>
                    </a:lnTo>
                    <a:lnTo>
                      <a:pt x="141" y="2837"/>
                    </a:lnTo>
                    <a:lnTo>
                      <a:pt x="128" y="2829"/>
                    </a:lnTo>
                    <a:lnTo>
                      <a:pt x="115" y="2821"/>
                    </a:lnTo>
                    <a:lnTo>
                      <a:pt x="103" y="2812"/>
                    </a:lnTo>
                    <a:lnTo>
                      <a:pt x="93" y="2802"/>
                    </a:lnTo>
                    <a:lnTo>
                      <a:pt x="82" y="2793"/>
                    </a:lnTo>
                    <a:lnTo>
                      <a:pt x="72" y="2782"/>
                    </a:lnTo>
                    <a:lnTo>
                      <a:pt x="63" y="2771"/>
                    </a:lnTo>
                    <a:lnTo>
                      <a:pt x="56" y="2759"/>
                    </a:lnTo>
                    <a:lnTo>
                      <a:pt x="50" y="2748"/>
                    </a:lnTo>
                    <a:lnTo>
                      <a:pt x="46" y="2735"/>
                    </a:lnTo>
                    <a:lnTo>
                      <a:pt x="43" y="2724"/>
                    </a:lnTo>
                    <a:lnTo>
                      <a:pt x="43" y="2711"/>
                    </a:lnTo>
                    <a:lnTo>
                      <a:pt x="44" y="2698"/>
                    </a:lnTo>
                    <a:lnTo>
                      <a:pt x="48" y="2684"/>
                    </a:lnTo>
                    <a:lnTo>
                      <a:pt x="55" y="2671"/>
                    </a:lnTo>
                    <a:lnTo>
                      <a:pt x="63" y="2657"/>
                    </a:lnTo>
                    <a:lnTo>
                      <a:pt x="75" y="2642"/>
                    </a:lnTo>
                    <a:lnTo>
                      <a:pt x="90" y="2627"/>
                    </a:lnTo>
                    <a:lnTo>
                      <a:pt x="108" y="2612"/>
                    </a:lnTo>
                    <a:lnTo>
                      <a:pt x="126" y="2597"/>
                    </a:lnTo>
                    <a:lnTo>
                      <a:pt x="143" y="2582"/>
                    </a:lnTo>
                    <a:lnTo>
                      <a:pt x="157" y="2566"/>
                    </a:lnTo>
                    <a:lnTo>
                      <a:pt x="170" y="2551"/>
                    </a:lnTo>
                    <a:lnTo>
                      <a:pt x="181" y="2535"/>
                    </a:lnTo>
                    <a:lnTo>
                      <a:pt x="190" y="2518"/>
                    </a:lnTo>
                    <a:lnTo>
                      <a:pt x="197" y="2502"/>
                    </a:lnTo>
                    <a:lnTo>
                      <a:pt x="204" y="2486"/>
                    </a:lnTo>
                    <a:lnTo>
                      <a:pt x="208" y="2470"/>
                    </a:lnTo>
                    <a:lnTo>
                      <a:pt x="211" y="2454"/>
                    </a:lnTo>
                    <a:lnTo>
                      <a:pt x="213" y="2436"/>
                    </a:lnTo>
                    <a:lnTo>
                      <a:pt x="214" y="2420"/>
                    </a:lnTo>
                    <a:lnTo>
                      <a:pt x="213" y="2404"/>
                    </a:lnTo>
                    <a:lnTo>
                      <a:pt x="210" y="2388"/>
                    </a:lnTo>
                    <a:lnTo>
                      <a:pt x="208" y="2372"/>
                    </a:lnTo>
                    <a:lnTo>
                      <a:pt x="204" y="2355"/>
                    </a:lnTo>
                    <a:lnTo>
                      <a:pt x="198" y="2339"/>
                    </a:lnTo>
                    <a:lnTo>
                      <a:pt x="193" y="2323"/>
                    </a:lnTo>
                    <a:lnTo>
                      <a:pt x="187" y="2307"/>
                    </a:lnTo>
                    <a:lnTo>
                      <a:pt x="179" y="2291"/>
                    </a:lnTo>
                    <a:lnTo>
                      <a:pt x="171" y="2275"/>
                    </a:lnTo>
                    <a:lnTo>
                      <a:pt x="163" y="2259"/>
                    </a:lnTo>
                    <a:lnTo>
                      <a:pt x="153" y="2244"/>
                    </a:lnTo>
                    <a:lnTo>
                      <a:pt x="143" y="2229"/>
                    </a:lnTo>
                    <a:lnTo>
                      <a:pt x="124" y="2201"/>
                    </a:lnTo>
                    <a:lnTo>
                      <a:pt x="103" y="2173"/>
                    </a:lnTo>
                    <a:lnTo>
                      <a:pt x="82" y="2146"/>
                    </a:lnTo>
                    <a:lnTo>
                      <a:pt x="60" y="2121"/>
                    </a:lnTo>
                    <a:lnTo>
                      <a:pt x="52" y="2109"/>
                    </a:lnTo>
                    <a:lnTo>
                      <a:pt x="44" y="2097"/>
                    </a:lnTo>
                    <a:lnTo>
                      <a:pt x="40" y="2086"/>
                    </a:lnTo>
                    <a:lnTo>
                      <a:pt x="36" y="2075"/>
                    </a:lnTo>
                    <a:lnTo>
                      <a:pt x="35" y="2064"/>
                    </a:lnTo>
                    <a:lnTo>
                      <a:pt x="35" y="2053"/>
                    </a:lnTo>
                    <a:lnTo>
                      <a:pt x="38" y="2042"/>
                    </a:lnTo>
                    <a:lnTo>
                      <a:pt x="42" y="2032"/>
                    </a:lnTo>
                    <a:lnTo>
                      <a:pt x="46" y="2022"/>
                    </a:lnTo>
                    <a:lnTo>
                      <a:pt x="53" y="2012"/>
                    </a:lnTo>
                    <a:lnTo>
                      <a:pt x="60" y="2001"/>
                    </a:lnTo>
                    <a:lnTo>
                      <a:pt x="69" y="1991"/>
                    </a:lnTo>
                    <a:lnTo>
                      <a:pt x="88" y="1972"/>
                    </a:lnTo>
                    <a:lnTo>
                      <a:pt x="110" y="1952"/>
                    </a:lnTo>
                    <a:lnTo>
                      <a:pt x="159" y="1915"/>
                    </a:lnTo>
                    <a:lnTo>
                      <a:pt x="207" y="1876"/>
                    </a:lnTo>
                    <a:lnTo>
                      <a:pt x="218" y="1866"/>
                    </a:lnTo>
                    <a:lnTo>
                      <a:pt x="229" y="1855"/>
                    </a:lnTo>
                    <a:lnTo>
                      <a:pt x="238" y="1846"/>
                    </a:lnTo>
                    <a:lnTo>
                      <a:pt x="248" y="1835"/>
                    </a:lnTo>
                    <a:lnTo>
                      <a:pt x="256" y="1825"/>
                    </a:lnTo>
                    <a:lnTo>
                      <a:pt x="263" y="1814"/>
                    </a:lnTo>
                    <a:lnTo>
                      <a:pt x="269" y="1803"/>
                    </a:lnTo>
                    <a:lnTo>
                      <a:pt x="274" y="1793"/>
                    </a:lnTo>
                    <a:lnTo>
                      <a:pt x="276" y="1782"/>
                    </a:lnTo>
                    <a:lnTo>
                      <a:pt x="275" y="1771"/>
                    </a:lnTo>
                    <a:lnTo>
                      <a:pt x="271" y="1761"/>
                    </a:lnTo>
                    <a:lnTo>
                      <a:pt x="264" y="1752"/>
                    </a:lnTo>
                    <a:lnTo>
                      <a:pt x="256" y="1742"/>
                    </a:lnTo>
                    <a:lnTo>
                      <a:pt x="245" y="1732"/>
                    </a:lnTo>
                    <a:lnTo>
                      <a:pt x="232" y="1722"/>
                    </a:lnTo>
                    <a:lnTo>
                      <a:pt x="218" y="1714"/>
                    </a:lnTo>
                    <a:lnTo>
                      <a:pt x="186" y="1694"/>
                    </a:lnTo>
                    <a:lnTo>
                      <a:pt x="151" y="1676"/>
                    </a:lnTo>
                    <a:lnTo>
                      <a:pt x="115" y="1655"/>
                    </a:lnTo>
                    <a:lnTo>
                      <a:pt x="81" y="1634"/>
                    </a:lnTo>
                    <a:lnTo>
                      <a:pt x="65" y="1623"/>
                    </a:lnTo>
                    <a:lnTo>
                      <a:pt x="49" y="1611"/>
                    </a:lnTo>
                    <a:lnTo>
                      <a:pt x="36" y="1598"/>
                    </a:lnTo>
                    <a:lnTo>
                      <a:pt x="25" y="1585"/>
                    </a:lnTo>
                    <a:lnTo>
                      <a:pt x="15" y="1572"/>
                    </a:lnTo>
                    <a:lnTo>
                      <a:pt x="7" y="1557"/>
                    </a:lnTo>
                    <a:lnTo>
                      <a:pt x="2" y="1542"/>
                    </a:lnTo>
                    <a:lnTo>
                      <a:pt x="0" y="1526"/>
                    </a:lnTo>
                    <a:lnTo>
                      <a:pt x="1" y="1510"/>
                    </a:lnTo>
                    <a:lnTo>
                      <a:pt x="5" y="1491"/>
                    </a:lnTo>
                    <a:lnTo>
                      <a:pt x="13" y="1473"/>
                    </a:lnTo>
                    <a:lnTo>
                      <a:pt x="25" y="1452"/>
                    </a:lnTo>
                    <a:lnTo>
                      <a:pt x="41" y="1432"/>
                    </a:lnTo>
                    <a:lnTo>
                      <a:pt x="61" y="1409"/>
                    </a:lnTo>
                    <a:lnTo>
                      <a:pt x="86" y="1387"/>
                    </a:lnTo>
                    <a:lnTo>
                      <a:pt x="116" y="1362"/>
                    </a:lnTo>
                    <a:lnTo>
                      <a:pt x="147" y="1337"/>
                    </a:lnTo>
                    <a:lnTo>
                      <a:pt x="173" y="1312"/>
                    </a:lnTo>
                    <a:lnTo>
                      <a:pt x="195" y="1288"/>
                    </a:lnTo>
                    <a:lnTo>
                      <a:pt x="214" y="1265"/>
                    </a:lnTo>
                    <a:lnTo>
                      <a:pt x="228" y="1243"/>
                    </a:lnTo>
                    <a:lnTo>
                      <a:pt x="240" y="1220"/>
                    </a:lnTo>
                    <a:lnTo>
                      <a:pt x="248" y="1200"/>
                    </a:lnTo>
                    <a:lnTo>
                      <a:pt x="254" y="1179"/>
                    </a:lnTo>
                    <a:lnTo>
                      <a:pt x="257" y="1159"/>
                    </a:lnTo>
                    <a:lnTo>
                      <a:pt x="257" y="1140"/>
                    </a:lnTo>
                    <a:lnTo>
                      <a:pt x="255" y="1121"/>
                    </a:lnTo>
                    <a:lnTo>
                      <a:pt x="251" y="1104"/>
                    </a:lnTo>
                    <a:lnTo>
                      <a:pt x="245" y="1086"/>
                    </a:lnTo>
                    <a:lnTo>
                      <a:pt x="237" y="1070"/>
                    </a:lnTo>
                    <a:lnTo>
                      <a:pt x="229" y="1055"/>
                    </a:lnTo>
                    <a:lnTo>
                      <a:pt x="219" y="1041"/>
                    </a:lnTo>
                    <a:lnTo>
                      <a:pt x="207" y="1027"/>
                    </a:lnTo>
                    <a:lnTo>
                      <a:pt x="195" y="1014"/>
                    </a:lnTo>
                    <a:lnTo>
                      <a:pt x="182" y="1002"/>
                    </a:lnTo>
                    <a:lnTo>
                      <a:pt x="169" y="990"/>
                    </a:lnTo>
                    <a:lnTo>
                      <a:pt x="156" y="979"/>
                    </a:lnTo>
                    <a:lnTo>
                      <a:pt x="143" y="970"/>
                    </a:lnTo>
                    <a:lnTo>
                      <a:pt x="130" y="961"/>
                    </a:lnTo>
                    <a:lnTo>
                      <a:pt x="119" y="953"/>
                    </a:lnTo>
                    <a:lnTo>
                      <a:pt x="77" y="931"/>
                    </a:lnTo>
                    <a:lnTo>
                      <a:pt x="61" y="9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2F31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23"/>
              <p:cNvSpPr>
                <a:spLocks noEditPoints="1"/>
              </p:cNvSpPr>
              <p:nvPr/>
            </p:nvSpPr>
            <p:spPr bwMode="auto">
              <a:xfrm>
                <a:off x="8711265" y="4894331"/>
                <a:ext cx="1382946" cy="1446797"/>
              </a:xfrm>
              <a:custGeom>
                <a:avLst/>
                <a:gdLst>
                  <a:gd name="T0" fmla="*/ 946 w 3811"/>
                  <a:gd name="T1" fmla="*/ 182 h 3985"/>
                  <a:gd name="T2" fmla="*/ 1424 w 3811"/>
                  <a:gd name="T3" fmla="*/ 283 h 3985"/>
                  <a:gd name="T4" fmla="*/ 919 w 3811"/>
                  <a:gd name="T5" fmla="*/ 348 h 3985"/>
                  <a:gd name="T6" fmla="*/ 3596 w 3811"/>
                  <a:gd name="T7" fmla="*/ 3292 h 3985"/>
                  <a:gd name="T8" fmla="*/ 3173 w 3811"/>
                  <a:gd name="T9" fmla="*/ 3639 h 3985"/>
                  <a:gd name="T10" fmla="*/ 3170 w 3811"/>
                  <a:gd name="T11" fmla="*/ 3804 h 3985"/>
                  <a:gd name="T12" fmla="*/ 3582 w 3811"/>
                  <a:gd name="T13" fmla="*/ 3350 h 3985"/>
                  <a:gd name="T14" fmla="*/ 2672 w 3811"/>
                  <a:gd name="T15" fmla="*/ 3064 h 3985"/>
                  <a:gd name="T16" fmla="*/ 3807 w 3811"/>
                  <a:gd name="T17" fmla="*/ 3102 h 3985"/>
                  <a:gd name="T18" fmla="*/ 3334 w 3811"/>
                  <a:gd name="T19" fmla="*/ 3205 h 3985"/>
                  <a:gd name="T20" fmla="*/ 2259 w 3811"/>
                  <a:gd name="T21" fmla="*/ 3164 h 3985"/>
                  <a:gd name="T22" fmla="*/ 3141 w 3811"/>
                  <a:gd name="T23" fmla="*/ 2892 h 3985"/>
                  <a:gd name="T24" fmla="*/ 3433 w 3811"/>
                  <a:gd name="T25" fmla="*/ 2949 h 3985"/>
                  <a:gd name="T26" fmla="*/ 2572 w 3811"/>
                  <a:gd name="T27" fmla="*/ 2978 h 3985"/>
                  <a:gd name="T28" fmla="*/ 2777 w 3811"/>
                  <a:gd name="T29" fmla="*/ 2590 h 3985"/>
                  <a:gd name="T30" fmla="*/ 3493 w 3811"/>
                  <a:gd name="T31" fmla="*/ 2656 h 3985"/>
                  <a:gd name="T32" fmla="*/ 2682 w 3811"/>
                  <a:gd name="T33" fmla="*/ 2681 h 3985"/>
                  <a:gd name="T34" fmla="*/ 2365 w 3811"/>
                  <a:gd name="T35" fmla="*/ 2324 h 3985"/>
                  <a:gd name="T36" fmla="*/ 3222 w 3811"/>
                  <a:gd name="T37" fmla="*/ 2286 h 3985"/>
                  <a:gd name="T38" fmla="*/ 3508 w 3811"/>
                  <a:gd name="T39" fmla="*/ 2395 h 3985"/>
                  <a:gd name="T40" fmla="*/ 2280 w 3811"/>
                  <a:gd name="T41" fmla="*/ 2393 h 3985"/>
                  <a:gd name="T42" fmla="*/ 3020 w 3811"/>
                  <a:gd name="T43" fmla="*/ 1947 h 3985"/>
                  <a:gd name="T44" fmla="*/ 3508 w 3811"/>
                  <a:gd name="T45" fmla="*/ 2006 h 3985"/>
                  <a:gd name="T46" fmla="*/ 2431 w 3811"/>
                  <a:gd name="T47" fmla="*/ 2004 h 3985"/>
                  <a:gd name="T48" fmla="*/ 2580 w 3811"/>
                  <a:gd name="T49" fmla="*/ 1664 h 3985"/>
                  <a:gd name="T50" fmla="*/ 3408 w 3811"/>
                  <a:gd name="T51" fmla="*/ 1660 h 3985"/>
                  <a:gd name="T52" fmla="*/ 3407 w 3811"/>
                  <a:gd name="T53" fmla="*/ 1768 h 3985"/>
                  <a:gd name="T54" fmla="*/ 2332 w 3811"/>
                  <a:gd name="T55" fmla="*/ 1780 h 3985"/>
                  <a:gd name="T56" fmla="*/ 2514 w 3811"/>
                  <a:gd name="T57" fmla="*/ 1342 h 3985"/>
                  <a:gd name="T58" fmla="*/ 3258 w 3811"/>
                  <a:gd name="T59" fmla="*/ 1316 h 3985"/>
                  <a:gd name="T60" fmla="*/ 3291 w 3811"/>
                  <a:gd name="T61" fmla="*/ 1431 h 3985"/>
                  <a:gd name="T62" fmla="*/ 2214 w 3811"/>
                  <a:gd name="T63" fmla="*/ 1450 h 3985"/>
                  <a:gd name="T64" fmla="*/ 2884 w 3811"/>
                  <a:gd name="T65" fmla="*/ 977 h 3985"/>
                  <a:gd name="T66" fmla="*/ 3475 w 3811"/>
                  <a:gd name="T67" fmla="*/ 1025 h 3985"/>
                  <a:gd name="T68" fmla="*/ 3543 w 3811"/>
                  <a:gd name="T69" fmla="*/ 1136 h 3985"/>
                  <a:gd name="T70" fmla="*/ 2430 w 3811"/>
                  <a:gd name="T71" fmla="*/ 1121 h 3985"/>
                  <a:gd name="T72" fmla="*/ 2707 w 3811"/>
                  <a:gd name="T73" fmla="*/ 293 h 3985"/>
                  <a:gd name="T74" fmla="*/ 3535 w 3811"/>
                  <a:gd name="T75" fmla="*/ 321 h 3985"/>
                  <a:gd name="T76" fmla="*/ 3495 w 3811"/>
                  <a:gd name="T77" fmla="*/ 581 h 3985"/>
                  <a:gd name="T78" fmla="*/ 2999 w 3811"/>
                  <a:gd name="T79" fmla="*/ 759 h 3985"/>
                  <a:gd name="T80" fmla="*/ 2268 w 3811"/>
                  <a:gd name="T81" fmla="*/ 822 h 3985"/>
                  <a:gd name="T82" fmla="*/ 2747 w 3811"/>
                  <a:gd name="T83" fmla="*/ 598 h 3985"/>
                  <a:gd name="T84" fmla="*/ 2679 w 3811"/>
                  <a:gd name="T85" fmla="*/ 417 h 3985"/>
                  <a:gd name="T86" fmla="*/ 2551 w 3811"/>
                  <a:gd name="T87" fmla="*/ 23 h 3985"/>
                  <a:gd name="T88" fmla="*/ 3471 w 3811"/>
                  <a:gd name="T89" fmla="*/ 47 h 3985"/>
                  <a:gd name="T90" fmla="*/ 3705 w 3811"/>
                  <a:gd name="T91" fmla="*/ 203 h 3985"/>
                  <a:gd name="T92" fmla="*/ 2939 w 3811"/>
                  <a:gd name="T93" fmla="*/ 221 h 3985"/>
                  <a:gd name="T94" fmla="*/ 2415 w 3811"/>
                  <a:gd name="T95" fmla="*/ 93 h 3985"/>
                  <a:gd name="T96" fmla="*/ 138 w 3811"/>
                  <a:gd name="T97" fmla="*/ 2514 h 3985"/>
                  <a:gd name="T98" fmla="*/ 470 w 3811"/>
                  <a:gd name="T99" fmla="*/ 2579 h 3985"/>
                  <a:gd name="T100" fmla="*/ 170 w 3811"/>
                  <a:gd name="T101" fmla="*/ 2599 h 3985"/>
                  <a:gd name="T102" fmla="*/ 117 w 3811"/>
                  <a:gd name="T103" fmla="*/ 1850 h 3985"/>
                  <a:gd name="T104" fmla="*/ 544 w 3811"/>
                  <a:gd name="T105" fmla="*/ 1893 h 3985"/>
                  <a:gd name="T106" fmla="*/ 155 w 3811"/>
                  <a:gd name="T107" fmla="*/ 1932 h 3985"/>
                  <a:gd name="T108" fmla="*/ 169 w 3811"/>
                  <a:gd name="T109" fmla="*/ 1245 h 3985"/>
                  <a:gd name="T110" fmla="*/ 480 w 3811"/>
                  <a:gd name="T111" fmla="*/ 1296 h 3985"/>
                  <a:gd name="T112" fmla="*/ 133 w 3811"/>
                  <a:gd name="T113" fmla="*/ 1324 h 3985"/>
                  <a:gd name="T114" fmla="*/ 530 w 3811"/>
                  <a:gd name="T115" fmla="*/ 3107 h 3985"/>
                  <a:gd name="T116" fmla="*/ 1549 w 3811"/>
                  <a:gd name="T117" fmla="*/ 3118 h 3985"/>
                  <a:gd name="T118" fmla="*/ 977 w 3811"/>
                  <a:gd name="T119" fmla="*/ 3207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11" h="3985">
                    <a:moveTo>
                      <a:pt x="241" y="220"/>
                    </a:moveTo>
                    <a:lnTo>
                      <a:pt x="246" y="216"/>
                    </a:lnTo>
                    <a:lnTo>
                      <a:pt x="262" y="207"/>
                    </a:lnTo>
                    <a:lnTo>
                      <a:pt x="276" y="201"/>
                    </a:lnTo>
                    <a:lnTo>
                      <a:pt x="294" y="194"/>
                    </a:lnTo>
                    <a:lnTo>
                      <a:pt x="319" y="188"/>
                    </a:lnTo>
                    <a:lnTo>
                      <a:pt x="350" y="182"/>
                    </a:lnTo>
                    <a:lnTo>
                      <a:pt x="387" y="176"/>
                    </a:lnTo>
                    <a:lnTo>
                      <a:pt x="432" y="172"/>
                    </a:lnTo>
                    <a:lnTo>
                      <a:pt x="485" y="167"/>
                    </a:lnTo>
                    <a:lnTo>
                      <a:pt x="546" y="165"/>
                    </a:lnTo>
                    <a:lnTo>
                      <a:pt x="617" y="165"/>
                    </a:lnTo>
                    <a:lnTo>
                      <a:pt x="698" y="166"/>
                    </a:lnTo>
                    <a:lnTo>
                      <a:pt x="790" y="170"/>
                    </a:lnTo>
                    <a:lnTo>
                      <a:pt x="893" y="178"/>
                    </a:lnTo>
                    <a:lnTo>
                      <a:pt x="946" y="182"/>
                    </a:lnTo>
                    <a:lnTo>
                      <a:pt x="995" y="187"/>
                    </a:lnTo>
                    <a:lnTo>
                      <a:pt x="1042" y="192"/>
                    </a:lnTo>
                    <a:lnTo>
                      <a:pt x="1086" y="197"/>
                    </a:lnTo>
                    <a:lnTo>
                      <a:pt x="1126" y="203"/>
                    </a:lnTo>
                    <a:lnTo>
                      <a:pt x="1164" y="209"/>
                    </a:lnTo>
                    <a:lnTo>
                      <a:pt x="1200" y="216"/>
                    </a:lnTo>
                    <a:lnTo>
                      <a:pt x="1232" y="222"/>
                    </a:lnTo>
                    <a:lnTo>
                      <a:pt x="1262" y="229"/>
                    </a:lnTo>
                    <a:lnTo>
                      <a:pt x="1289" y="235"/>
                    </a:lnTo>
                    <a:lnTo>
                      <a:pt x="1315" y="242"/>
                    </a:lnTo>
                    <a:lnTo>
                      <a:pt x="1338" y="248"/>
                    </a:lnTo>
                    <a:lnTo>
                      <a:pt x="1360" y="256"/>
                    </a:lnTo>
                    <a:lnTo>
                      <a:pt x="1378" y="262"/>
                    </a:lnTo>
                    <a:lnTo>
                      <a:pt x="1395" y="269"/>
                    </a:lnTo>
                    <a:lnTo>
                      <a:pt x="1411" y="276"/>
                    </a:lnTo>
                    <a:lnTo>
                      <a:pt x="1424" y="283"/>
                    </a:lnTo>
                    <a:lnTo>
                      <a:pt x="1436" y="288"/>
                    </a:lnTo>
                    <a:lnTo>
                      <a:pt x="1447" y="295"/>
                    </a:lnTo>
                    <a:lnTo>
                      <a:pt x="1456" y="301"/>
                    </a:lnTo>
                    <a:lnTo>
                      <a:pt x="1471" y="312"/>
                    </a:lnTo>
                    <a:lnTo>
                      <a:pt x="1481" y="322"/>
                    </a:lnTo>
                    <a:lnTo>
                      <a:pt x="1487" y="329"/>
                    </a:lnTo>
                    <a:lnTo>
                      <a:pt x="1490" y="336"/>
                    </a:lnTo>
                    <a:lnTo>
                      <a:pt x="1492" y="339"/>
                    </a:lnTo>
                    <a:lnTo>
                      <a:pt x="1492" y="340"/>
                    </a:lnTo>
                    <a:lnTo>
                      <a:pt x="1472" y="341"/>
                    </a:lnTo>
                    <a:lnTo>
                      <a:pt x="1415" y="343"/>
                    </a:lnTo>
                    <a:lnTo>
                      <a:pt x="1329" y="347"/>
                    </a:lnTo>
                    <a:lnTo>
                      <a:pt x="1223" y="349"/>
                    </a:lnTo>
                    <a:lnTo>
                      <a:pt x="1105" y="350"/>
                    </a:lnTo>
                    <a:lnTo>
                      <a:pt x="980" y="350"/>
                    </a:lnTo>
                    <a:lnTo>
                      <a:pt x="919" y="348"/>
                    </a:lnTo>
                    <a:lnTo>
                      <a:pt x="859" y="345"/>
                    </a:lnTo>
                    <a:lnTo>
                      <a:pt x="802" y="342"/>
                    </a:lnTo>
                    <a:lnTo>
                      <a:pt x="749" y="338"/>
                    </a:lnTo>
                    <a:lnTo>
                      <a:pt x="698" y="332"/>
                    </a:lnTo>
                    <a:lnTo>
                      <a:pt x="649" y="325"/>
                    </a:lnTo>
                    <a:lnTo>
                      <a:pt x="600" y="317"/>
                    </a:lnTo>
                    <a:lnTo>
                      <a:pt x="555" y="309"/>
                    </a:lnTo>
                    <a:lnTo>
                      <a:pt x="510" y="299"/>
                    </a:lnTo>
                    <a:lnTo>
                      <a:pt x="468" y="289"/>
                    </a:lnTo>
                    <a:lnTo>
                      <a:pt x="429" y="278"/>
                    </a:lnTo>
                    <a:lnTo>
                      <a:pt x="393" y="269"/>
                    </a:lnTo>
                    <a:lnTo>
                      <a:pt x="330" y="250"/>
                    </a:lnTo>
                    <a:lnTo>
                      <a:pt x="283" y="234"/>
                    </a:lnTo>
                    <a:lnTo>
                      <a:pt x="252" y="223"/>
                    </a:lnTo>
                    <a:lnTo>
                      <a:pt x="241" y="220"/>
                    </a:lnTo>
                    <a:close/>
                    <a:moveTo>
                      <a:pt x="3596" y="3292"/>
                    </a:moveTo>
                    <a:lnTo>
                      <a:pt x="3582" y="3299"/>
                    </a:lnTo>
                    <a:lnTo>
                      <a:pt x="3546" y="3321"/>
                    </a:lnTo>
                    <a:lnTo>
                      <a:pt x="3520" y="3337"/>
                    </a:lnTo>
                    <a:lnTo>
                      <a:pt x="3491" y="3356"/>
                    </a:lnTo>
                    <a:lnTo>
                      <a:pt x="3460" y="3378"/>
                    </a:lnTo>
                    <a:lnTo>
                      <a:pt x="3425" y="3403"/>
                    </a:lnTo>
                    <a:lnTo>
                      <a:pt x="3388" y="3430"/>
                    </a:lnTo>
                    <a:lnTo>
                      <a:pt x="3352" y="3460"/>
                    </a:lnTo>
                    <a:lnTo>
                      <a:pt x="3314" y="3493"/>
                    </a:lnTo>
                    <a:lnTo>
                      <a:pt x="3276" y="3526"/>
                    </a:lnTo>
                    <a:lnTo>
                      <a:pt x="3258" y="3544"/>
                    </a:lnTo>
                    <a:lnTo>
                      <a:pt x="3240" y="3563"/>
                    </a:lnTo>
                    <a:lnTo>
                      <a:pt x="3222" y="3581"/>
                    </a:lnTo>
                    <a:lnTo>
                      <a:pt x="3205" y="3601"/>
                    </a:lnTo>
                    <a:lnTo>
                      <a:pt x="3188" y="3620"/>
                    </a:lnTo>
                    <a:lnTo>
                      <a:pt x="3173" y="3639"/>
                    </a:lnTo>
                    <a:lnTo>
                      <a:pt x="3158" y="3660"/>
                    </a:lnTo>
                    <a:lnTo>
                      <a:pt x="3143" y="3680"/>
                    </a:lnTo>
                    <a:lnTo>
                      <a:pt x="3093" y="3757"/>
                    </a:lnTo>
                    <a:lnTo>
                      <a:pt x="3052" y="3821"/>
                    </a:lnTo>
                    <a:lnTo>
                      <a:pt x="3021" y="3874"/>
                    </a:lnTo>
                    <a:lnTo>
                      <a:pt x="2996" y="3916"/>
                    </a:lnTo>
                    <a:lnTo>
                      <a:pt x="2979" y="3947"/>
                    </a:lnTo>
                    <a:lnTo>
                      <a:pt x="2967" y="3969"/>
                    </a:lnTo>
                    <a:lnTo>
                      <a:pt x="2962" y="3981"/>
                    </a:lnTo>
                    <a:lnTo>
                      <a:pt x="2959" y="3985"/>
                    </a:lnTo>
                    <a:lnTo>
                      <a:pt x="2965" y="3980"/>
                    </a:lnTo>
                    <a:lnTo>
                      <a:pt x="2982" y="3966"/>
                    </a:lnTo>
                    <a:lnTo>
                      <a:pt x="3011" y="3940"/>
                    </a:lnTo>
                    <a:lnTo>
                      <a:pt x="3052" y="3905"/>
                    </a:lnTo>
                    <a:lnTo>
                      <a:pt x="3105" y="3860"/>
                    </a:lnTo>
                    <a:lnTo>
                      <a:pt x="3170" y="3804"/>
                    </a:lnTo>
                    <a:lnTo>
                      <a:pt x="3248" y="3737"/>
                    </a:lnTo>
                    <a:lnTo>
                      <a:pt x="3337" y="3659"/>
                    </a:lnTo>
                    <a:lnTo>
                      <a:pt x="3361" y="3638"/>
                    </a:lnTo>
                    <a:lnTo>
                      <a:pt x="3383" y="3619"/>
                    </a:lnTo>
                    <a:lnTo>
                      <a:pt x="3403" y="3599"/>
                    </a:lnTo>
                    <a:lnTo>
                      <a:pt x="3423" y="3580"/>
                    </a:lnTo>
                    <a:lnTo>
                      <a:pt x="3441" y="3562"/>
                    </a:lnTo>
                    <a:lnTo>
                      <a:pt x="3457" y="3543"/>
                    </a:lnTo>
                    <a:lnTo>
                      <a:pt x="3473" y="3526"/>
                    </a:lnTo>
                    <a:lnTo>
                      <a:pt x="3487" y="3509"/>
                    </a:lnTo>
                    <a:lnTo>
                      <a:pt x="3511" y="3476"/>
                    </a:lnTo>
                    <a:lnTo>
                      <a:pt x="3533" y="3446"/>
                    </a:lnTo>
                    <a:lnTo>
                      <a:pt x="3549" y="3418"/>
                    </a:lnTo>
                    <a:lnTo>
                      <a:pt x="3563" y="3392"/>
                    </a:lnTo>
                    <a:lnTo>
                      <a:pt x="3574" y="3369"/>
                    </a:lnTo>
                    <a:lnTo>
                      <a:pt x="3582" y="3350"/>
                    </a:lnTo>
                    <a:lnTo>
                      <a:pt x="3588" y="3333"/>
                    </a:lnTo>
                    <a:lnTo>
                      <a:pt x="3591" y="3318"/>
                    </a:lnTo>
                    <a:lnTo>
                      <a:pt x="3595" y="3298"/>
                    </a:lnTo>
                    <a:lnTo>
                      <a:pt x="3596" y="3292"/>
                    </a:lnTo>
                    <a:close/>
                    <a:moveTo>
                      <a:pt x="2152" y="3139"/>
                    </a:moveTo>
                    <a:lnTo>
                      <a:pt x="2158" y="3137"/>
                    </a:lnTo>
                    <a:lnTo>
                      <a:pt x="2172" y="3134"/>
                    </a:lnTo>
                    <a:lnTo>
                      <a:pt x="2196" y="3129"/>
                    </a:lnTo>
                    <a:lnTo>
                      <a:pt x="2229" y="3122"/>
                    </a:lnTo>
                    <a:lnTo>
                      <a:pt x="2270" y="3113"/>
                    </a:lnTo>
                    <a:lnTo>
                      <a:pt x="2320" y="3105"/>
                    </a:lnTo>
                    <a:lnTo>
                      <a:pt x="2376" y="3096"/>
                    </a:lnTo>
                    <a:lnTo>
                      <a:pt x="2441" y="3086"/>
                    </a:lnTo>
                    <a:lnTo>
                      <a:pt x="2512" y="3078"/>
                    </a:lnTo>
                    <a:lnTo>
                      <a:pt x="2589" y="3070"/>
                    </a:lnTo>
                    <a:lnTo>
                      <a:pt x="2672" y="3064"/>
                    </a:lnTo>
                    <a:lnTo>
                      <a:pt x="2762" y="3058"/>
                    </a:lnTo>
                    <a:lnTo>
                      <a:pt x="2808" y="3056"/>
                    </a:lnTo>
                    <a:lnTo>
                      <a:pt x="2856" y="3055"/>
                    </a:lnTo>
                    <a:lnTo>
                      <a:pt x="2904" y="3054"/>
                    </a:lnTo>
                    <a:lnTo>
                      <a:pt x="2954" y="3054"/>
                    </a:lnTo>
                    <a:lnTo>
                      <a:pt x="3005" y="3054"/>
                    </a:lnTo>
                    <a:lnTo>
                      <a:pt x="3058" y="3055"/>
                    </a:lnTo>
                    <a:lnTo>
                      <a:pt x="3111" y="3057"/>
                    </a:lnTo>
                    <a:lnTo>
                      <a:pt x="3165" y="3061"/>
                    </a:lnTo>
                    <a:lnTo>
                      <a:pt x="3359" y="3071"/>
                    </a:lnTo>
                    <a:lnTo>
                      <a:pt x="3510" y="3081"/>
                    </a:lnTo>
                    <a:lnTo>
                      <a:pt x="3625" y="3089"/>
                    </a:lnTo>
                    <a:lnTo>
                      <a:pt x="3706" y="3094"/>
                    </a:lnTo>
                    <a:lnTo>
                      <a:pt x="3760" y="3098"/>
                    </a:lnTo>
                    <a:lnTo>
                      <a:pt x="3791" y="3101"/>
                    </a:lnTo>
                    <a:lnTo>
                      <a:pt x="3807" y="3102"/>
                    </a:lnTo>
                    <a:lnTo>
                      <a:pt x="3811" y="3103"/>
                    </a:lnTo>
                    <a:lnTo>
                      <a:pt x="3808" y="3104"/>
                    </a:lnTo>
                    <a:lnTo>
                      <a:pt x="3802" y="3108"/>
                    </a:lnTo>
                    <a:lnTo>
                      <a:pt x="3790" y="3113"/>
                    </a:lnTo>
                    <a:lnTo>
                      <a:pt x="3773" y="3122"/>
                    </a:lnTo>
                    <a:lnTo>
                      <a:pt x="3750" y="3131"/>
                    </a:lnTo>
                    <a:lnTo>
                      <a:pt x="3720" y="3142"/>
                    </a:lnTo>
                    <a:lnTo>
                      <a:pt x="3683" y="3152"/>
                    </a:lnTo>
                    <a:lnTo>
                      <a:pt x="3639" y="3163"/>
                    </a:lnTo>
                    <a:lnTo>
                      <a:pt x="3587" y="3174"/>
                    </a:lnTo>
                    <a:lnTo>
                      <a:pt x="3527" y="3185"/>
                    </a:lnTo>
                    <a:lnTo>
                      <a:pt x="3493" y="3189"/>
                    </a:lnTo>
                    <a:lnTo>
                      <a:pt x="3456" y="3193"/>
                    </a:lnTo>
                    <a:lnTo>
                      <a:pt x="3419" y="3198"/>
                    </a:lnTo>
                    <a:lnTo>
                      <a:pt x="3377" y="3202"/>
                    </a:lnTo>
                    <a:lnTo>
                      <a:pt x="3334" y="3205"/>
                    </a:lnTo>
                    <a:lnTo>
                      <a:pt x="3289" y="3209"/>
                    </a:lnTo>
                    <a:lnTo>
                      <a:pt x="3240" y="3211"/>
                    </a:lnTo>
                    <a:lnTo>
                      <a:pt x="3189" y="3213"/>
                    </a:lnTo>
                    <a:lnTo>
                      <a:pt x="3135" y="3214"/>
                    </a:lnTo>
                    <a:lnTo>
                      <a:pt x="3078" y="3214"/>
                    </a:lnTo>
                    <a:lnTo>
                      <a:pt x="3019" y="3214"/>
                    </a:lnTo>
                    <a:lnTo>
                      <a:pt x="2957" y="3213"/>
                    </a:lnTo>
                    <a:lnTo>
                      <a:pt x="2835" y="3210"/>
                    </a:lnTo>
                    <a:lnTo>
                      <a:pt x="2727" y="3205"/>
                    </a:lnTo>
                    <a:lnTo>
                      <a:pt x="2630" y="3200"/>
                    </a:lnTo>
                    <a:lnTo>
                      <a:pt x="2543" y="3194"/>
                    </a:lnTo>
                    <a:lnTo>
                      <a:pt x="2469" y="3188"/>
                    </a:lnTo>
                    <a:lnTo>
                      <a:pt x="2403" y="3183"/>
                    </a:lnTo>
                    <a:lnTo>
                      <a:pt x="2347" y="3176"/>
                    </a:lnTo>
                    <a:lnTo>
                      <a:pt x="2299" y="3170"/>
                    </a:lnTo>
                    <a:lnTo>
                      <a:pt x="2259" y="3164"/>
                    </a:lnTo>
                    <a:lnTo>
                      <a:pt x="2227" y="3158"/>
                    </a:lnTo>
                    <a:lnTo>
                      <a:pt x="2202" y="3152"/>
                    </a:lnTo>
                    <a:lnTo>
                      <a:pt x="2183" y="3148"/>
                    </a:lnTo>
                    <a:lnTo>
                      <a:pt x="2169" y="3145"/>
                    </a:lnTo>
                    <a:lnTo>
                      <a:pt x="2159" y="3142"/>
                    </a:lnTo>
                    <a:lnTo>
                      <a:pt x="2155" y="3139"/>
                    </a:lnTo>
                    <a:lnTo>
                      <a:pt x="2152" y="3139"/>
                    </a:lnTo>
                    <a:close/>
                    <a:moveTo>
                      <a:pt x="2431" y="2921"/>
                    </a:moveTo>
                    <a:lnTo>
                      <a:pt x="2450" y="2919"/>
                    </a:lnTo>
                    <a:lnTo>
                      <a:pt x="2501" y="2916"/>
                    </a:lnTo>
                    <a:lnTo>
                      <a:pt x="2580" y="2912"/>
                    </a:lnTo>
                    <a:lnTo>
                      <a:pt x="2679" y="2906"/>
                    </a:lnTo>
                    <a:lnTo>
                      <a:pt x="2791" y="2901"/>
                    </a:lnTo>
                    <a:lnTo>
                      <a:pt x="2909" y="2896"/>
                    </a:lnTo>
                    <a:lnTo>
                      <a:pt x="3029" y="2893"/>
                    </a:lnTo>
                    <a:lnTo>
                      <a:pt x="3141" y="2892"/>
                    </a:lnTo>
                    <a:lnTo>
                      <a:pt x="3192" y="2892"/>
                    </a:lnTo>
                    <a:lnTo>
                      <a:pt x="3238" y="2893"/>
                    </a:lnTo>
                    <a:lnTo>
                      <a:pt x="3279" y="2895"/>
                    </a:lnTo>
                    <a:lnTo>
                      <a:pt x="3316" y="2896"/>
                    </a:lnTo>
                    <a:lnTo>
                      <a:pt x="3348" y="2900"/>
                    </a:lnTo>
                    <a:lnTo>
                      <a:pt x="3376" y="2902"/>
                    </a:lnTo>
                    <a:lnTo>
                      <a:pt x="3401" y="2905"/>
                    </a:lnTo>
                    <a:lnTo>
                      <a:pt x="3422" y="2907"/>
                    </a:lnTo>
                    <a:lnTo>
                      <a:pt x="3453" y="2914"/>
                    </a:lnTo>
                    <a:lnTo>
                      <a:pt x="3474" y="2919"/>
                    </a:lnTo>
                    <a:lnTo>
                      <a:pt x="3484" y="2922"/>
                    </a:lnTo>
                    <a:lnTo>
                      <a:pt x="3488" y="2923"/>
                    </a:lnTo>
                    <a:lnTo>
                      <a:pt x="3482" y="2927"/>
                    </a:lnTo>
                    <a:lnTo>
                      <a:pt x="3465" y="2936"/>
                    </a:lnTo>
                    <a:lnTo>
                      <a:pt x="3451" y="2943"/>
                    </a:lnTo>
                    <a:lnTo>
                      <a:pt x="3433" y="2949"/>
                    </a:lnTo>
                    <a:lnTo>
                      <a:pt x="3409" y="2957"/>
                    </a:lnTo>
                    <a:lnTo>
                      <a:pt x="3381" y="2964"/>
                    </a:lnTo>
                    <a:lnTo>
                      <a:pt x="3347" y="2972"/>
                    </a:lnTo>
                    <a:lnTo>
                      <a:pt x="3308" y="2980"/>
                    </a:lnTo>
                    <a:lnTo>
                      <a:pt x="3263" y="2986"/>
                    </a:lnTo>
                    <a:lnTo>
                      <a:pt x="3210" y="2993"/>
                    </a:lnTo>
                    <a:lnTo>
                      <a:pt x="3152" y="2998"/>
                    </a:lnTo>
                    <a:lnTo>
                      <a:pt x="3086" y="3001"/>
                    </a:lnTo>
                    <a:lnTo>
                      <a:pt x="3012" y="3004"/>
                    </a:lnTo>
                    <a:lnTo>
                      <a:pt x="2930" y="3004"/>
                    </a:lnTo>
                    <a:lnTo>
                      <a:pt x="2849" y="3004"/>
                    </a:lnTo>
                    <a:lnTo>
                      <a:pt x="2778" y="3001"/>
                    </a:lnTo>
                    <a:lnTo>
                      <a:pt x="2714" y="2997"/>
                    </a:lnTo>
                    <a:lnTo>
                      <a:pt x="2659" y="2991"/>
                    </a:lnTo>
                    <a:lnTo>
                      <a:pt x="2612" y="2985"/>
                    </a:lnTo>
                    <a:lnTo>
                      <a:pt x="2572" y="2978"/>
                    </a:lnTo>
                    <a:lnTo>
                      <a:pt x="2537" y="2971"/>
                    </a:lnTo>
                    <a:lnTo>
                      <a:pt x="2509" y="2963"/>
                    </a:lnTo>
                    <a:lnTo>
                      <a:pt x="2486" y="2955"/>
                    </a:lnTo>
                    <a:lnTo>
                      <a:pt x="2469" y="2947"/>
                    </a:lnTo>
                    <a:lnTo>
                      <a:pt x="2455" y="2941"/>
                    </a:lnTo>
                    <a:lnTo>
                      <a:pt x="2445" y="2934"/>
                    </a:lnTo>
                    <a:lnTo>
                      <a:pt x="2433" y="2924"/>
                    </a:lnTo>
                    <a:lnTo>
                      <a:pt x="2431" y="2921"/>
                    </a:lnTo>
                    <a:close/>
                    <a:moveTo>
                      <a:pt x="2407" y="2626"/>
                    </a:moveTo>
                    <a:lnTo>
                      <a:pt x="2423" y="2624"/>
                    </a:lnTo>
                    <a:lnTo>
                      <a:pt x="2466" y="2618"/>
                    </a:lnTo>
                    <a:lnTo>
                      <a:pt x="2532" y="2610"/>
                    </a:lnTo>
                    <a:lnTo>
                      <a:pt x="2618" y="2602"/>
                    </a:lnTo>
                    <a:lnTo>
                      <a:pt x="2668" y="2597"/>
                    </a:lnTo>
                    <a:lnTo>
                      <a:pt x="2721" y="2593"/>
                    </a:lnTo>
                    <a:lnTo>
                      <a:pt x="2777" y="2590"/>
                    </a:lnTo>
                    <a:lnTo>
                      <a:pt x="2835" y="2588"/>
                    </a:lnTo>
                    <a:lnTo>
                      <a:pt x="2896" y="2586"/>
                    </a:lnTo>
                    <a:lnTo>
                      <a:pt x="2958" y="2586"/>
                    </a:lnTo>
                    <a:lnTo>
                      <a:pt x="3022" y="2588"/>
                    </a:lnTo>
                    <a:lnTo>
                      <a:pt x="3086" y="2590"/>
                    </a:lnTo>
                    <a:lnTo>
                      <a:pt x="3204" y="2597"/>
                    </a:lnTo>
                    <a:lnTo>
                      <a:pt x="3302" y="2605"/>
                    </a:lnTo>
                    <a:lnTo>
                      <a:pt x="3382" y="2612"/>
                    </a:lnTo>
                    <a:lnTo>
                      <a:pt x="3446" y="2620"/>
                    </a:lnTo>
                    <a:lnTo>
                      <a:pt x="3492" y="2626"/>
                    </a:lnTo>
                    <a:lnTo>
                      <a:pt x="3524" y="2632"/>
                    </a:lnTo>
                    <a:lnTo>
                      <a:pt x="3543" y="2636"/>
                    </a:lnTo>
                    <a:lnTo>
                      <a:pt x="3548" y="2637"/>
                    </a:lnTo>
                    <a:lnTo>
                      <a:pt x="3539" y="2640"/>
                    </a:lnTo>
                    <a:lnTo>
                      <a:pt x="3514" y="2649"/>
                    </a:lnTo>
                    <a:lnTo>
                      <a:pt x="3493" y="2656"/>
                    </a:lnTo>
                    <a:lnTo>
                      <a:pt x="3469" y="2662"/>
                    </a:lnTo>
                    <a:lnTo>
                      <a:pt x="3440" y="2670"/>
                    </a:lnTo>
                    <a:lnTo>
                      <a:pt x="3408" y="2676"/>
                    </a:lnTo>
                    <a:lnTo>
                      <a:pt x="3370" y="2683"/>
                    </a:lnTo>
                    <a:lnTo>
                      <a:pt x="3328" y="2689"/>
                    </a:lnTo>
                    <a:lnTo>
                      <a:pt x="3282" y="2696"/>
                    </a:lnTo>
                    <a:lnTo>
                      <a:pt x="3232" y="2700"/>
                    </a:lnTo>
                    <a:lnTo>
                      <a:pt x="3175" y="2704"/>
                    </a:lnTo>
                    <a:lnTo>
                      <a:pt x="3116" y="2706"/>
                    </a:lnTo>
                    <a:lnTo>
                      <a:pt x="3052" y="2706"/>
                    </a:lnTo>
                    <a:lnTo>
                      <a:pt x="2983" y="2705"/>
                    </a:lnTo>
                    <a:lnTo>
                      <a:pt x="2914" y="2702"/>
                    </a:lnTo>
                    <a:lnTo>
                      <a:pt x="2849" y="2698"/>
                    </a:lnTo>
                    <a:lnTo>
                      <a:pt x="2790" y="2693"/>
                    </a:lnTo>
                    <a:lnTo>
                      <a:pt x="2734" y="2688"/>
                    </a:lnTo>
                    <a:lnTo>
                      <a:pt x="2682" y="2681"/>
                    </a:lnTo>
                    <a:lnTo>
                      <a:pt x="2634" y="2675"/>
                    </a:lnTo>
                    <a:lnTo>
                      <a:pt x="2592" y="2667"/>
                    </a:lnTo>
                    <a:lnTo>
                      <a:pt x="2553" y="2661"/>
                    </a:lnTo>
                    <a:lnTo>
                      <a:pt x="2489" y="2648"/>
                    </a:lnTo>
                    <a:lnTo>
                      <a:pt x="2444" y="2637"/>
                    </a:lnTo>
                    <a:lnTo>
                      <a:pt x="2417" y="2630"/>
                    </a:lnTo>
                    <a:lnTo>
                      <a:pt x="2407" y="2626"/>
                    </a:lnTo>
                    <a:close/>
                    <a:moveTo>
                      <a:pt x="2103" y="2388"/>
                    </a:moveTo>
                    <a:lnTo>
                      <a:pt x="2109" y="2386"/>
                    </a:lnTo>
                    <a:lnTo>
                      <a:pt x="2124" y="2382"/>
                    </a:lnTo>
                    <a:lnTo>
                      <a:pt x="2148" y="2376"/>
                    </a:lnTo>
                    <a:lnTo>
                      <a:pt x="2178" y="2367"/>
                    </a:lnTo>
                    <a:lnTo>
                      <a:pt x="2216" y="2357"/>
                    </a:lnTo>
                    <a:lnTo>
                      <a:pt x="2260" y="2347"/>
                    </a:lnTo>
                    <a:lnTo>
                      <a:pt x="2310" y="2336"/>
                    </a:lnTo>
                    <a:lnTo>
                      <a:pt x="2365" y="2324"/>
                    </a:lnTo>
                    <a:lnTo>
                      <a:pt x="2425" y="2312"/>
                    </a:lnTo>
                    <a:lnTo>
                      <a:pt x="2489" y="2301"/>
                    </a:lnTo>
                    <a:lnTo>
                      <a:pt x="2556" y="2292"/>
                    </a:lnTo>
                    <a:lnTo>
                      <a:pt x="2628" y="2282"/>
                    </a:lnTo>
                    <a:lnTo>
                      <a:pt x="2664" y="2279"/>
                    </a:lnTo>
                    <a:lnTo>
                      <a:pt x="2701" y="2274"/>
                    </a:lnTo>
                    <a:lnTo>
                      <a:pt x="2739" y="2272"/>
                    </a:lnTo>
                    <a:lnTo>
                      <a:pt x="2777" y="2270"/>
                    </a:lnTo>
                    <a:lnTo>
                      <a:pt x="2816" y="2268"/>
                    </a:lnTo>
                    <a:lnTo>
                      <a:pt x="2855" y="2267"/>
                    </a:lnTo>
                    <a:lnTo>
                      <a:pt x="2894" y="2266"/>
                    </a:lnTo>
                    <a:lnTo>
                      <a:pt x="2933" y="2267"/>
                    </a:lnTo>
                    <a:lnTo>
                      <a:pt x="3010" y="2269"/>
                    </a:lnTo>
                    <a:lnTo>
                      <a:pt x="3085" y="2273"/>
                    </a:lnTo>
                    <a:lnTo>
                      <a:pt x="3155" y="2279"/>
                    </a:lnTo>
                    <a:lnTo>
                      <a:pt x="3222" y="2286"/>
                    </a:lnTo>
                    <a:lnTo>
                      <a:pt x="3285" y="2294"/>
                    </a:lnTo>
                    <a:lnTo>
                      <a:pt x="3343" y="2302"/>
                    </a:lnTo>
                    <a:lnTo>
                      <a:pt x="3397" y="2311"/>
                    </a:lnTo>
                    <a:lnTo>
                      <a:pt x="3446" y="2321"/>
                    </a:lnTo>
                    <a:lnTo>
                      <a:pt x="3490" y="2329"/>
                    </a:lnTo>
                    <a:lnTo>
                      <a:pt x="3529" y="2339"/>
                    </a:lnTo>
                    <a:lnTo>
                      <a:pt x="3563" y="2347"/>
                    </a:lnTo>
                    <a:lnTo>
                      <a:pt x="3591" y="2354"/>
                    </a:lnTo>
                    <a:lnTo>
                      <a:pt x="3629" y="2365"/>
                    </a:lnTo>
                    <a:lnTo>
                      <a:pt x="3643" y="2369"/>
                    </a:lnTo>
                    <a:lnTo>
                      <a:pt x="3639" y="2370"/>
                    </a:lnTo>
                    <a:lnTo>
                      <a:pt x="3627" y="2373"/>
                    </a:lnTo>
                    <a:lnTo>
                      <a:pt x="3608" y="2377"/>
                    </a:lnTo>
                    <a:lnTo>
                      <a:pt x="3582" y="2382"/>
                    </a:lnTo>
                    <a:lnTo>
                      <a:pt x="3548" y="2389"/>
                    </a:lnTo>
                    <a:lnTo>
                      <a:pt x="3508" y="2395"/>
                    </a:lnTo>
                    <a:lnTo>
                      <a:pt x="3463" y="2403"/>
                    </a:lnTo>
                    <a:lnTo>
                      <a:pt x="3411" y="2409"/>
                    </a:lnTo>
                    <a:lnTo>
                      <a:pt x="3353" y="2416"/>
                    </a:lnTo>
                    <a:lnTo>
                      <a:pt x="3290" y="2422"/>
                    </a:lnTo>
                    <a:lnTo>
                      <a:pt x="3222" y="2427"/>
                    </a:lnTo>
                    <a:lnTo>
                      <a:pt x="3150" y="2430"/>
                    </a:lnTo>
                    <a:lnTo>
                      <a:pt x="3073" y="2432"/>
                    </a:lnTo>
                    <a:lnTo>
                      <a:pt x="2991" y="2432"/>
                    </a:lnTo>
                    <a:lnTo>
                      <a:pt x="2949" y="2431"/>
                    </a:lnTo>
                    <a:lnTo>
                      <a:pt x="2906" y="2429"/>
                    </a:lnTo>
                    <a:lnTo>
                      <a:pt x="2862" y="2427"/>
                    </a:lnTo>
                    <a:lnTo>
                      <a:pt x="2818" y="2424"/>
                    </a:lnTo>
                    <a:lnTo>
                      <a:pt x="2648" y="2413"/>
                    </a:lnTo>
                    <a:lnTo>
                      <a:pt x="2502" y="2404"/>
                    </a:lnTo>
                    <a:lnTo>
                      <a:pt x="2380" y="2397"/>
                    </a:lnTo>
                    <a:lnTo>
                      <a:pt x="2280" y="2393"/>
                    </a:lnTo>
                    <a:lnTo>
                      <a:pt x="2202" y="2390"/>
                    </a:lnTo>
                    <a:lnTo>
                      <a:pt x="2147" y="2389"/>
                    </a:lnTo>
                    <a:lnTo>
                      <a:pt x="2114" y="2388"/>
                    </a:lnTo>
                    <a:lnTo>
                      <a:pt x="2103" y="2388"/>
                    </a:lnTo>
                    <a:close/>
                    <a:moveTo>
                      <a:pt x="2347" y="2003"/>
                    </a:moveTo>
                    <a:lnTo>
                      <a:pt x="2362" y="2001"/>
                    </a:lnTo>
                    <a:lnTo>
                      <a:pt x="2406" y="1994"/>
                    </a:lnTo>
                    <a:lnTo>
                      <a:pt x="2475" y="1984"/>
                    </a:lnTo>
                    <a:lnTo>
                      <a:pt x="2567" y="1972"/>
                    </a:lnTo>
                    <a:lnTo>
                      <a:pt x="2620" y="1967"/>
                    </a:lnTo>
                    <a:lnTo>
                      <a:pt x="2677" y="1961"/>
                    </a:lnTo>
                    <a:lnTo>
                      <a:pt x="2739" y="1957"/>
                    </a:lnTo>
                    <a:lnTo>
                      <a:pt x="2805" y="1952"/>
                    </a:lnTo>
                    <a:lnTo>
                      <a:pt x="2874" y="1950"/>
                    </a:lnTo>
                    <a:lnTo>
                      <a:pt x="2945" y="1948"/>
                    </a:lnTo>
                    <a:lnTo>
                      <a:pt x="3020" y="1947"/>
                    </a:lnTo>
                    <a:lnTo>
                      <a:pt x="3097" y="1948"/>
                    </a:lnTo>
                    <a:lnTo>
                      <a:pt x="3170" y="1950"/>
                    </a:lnTo>
                    <a:lnTo>
                      <a:pt x="3237" y="1954"/>
                    </a:lnTo>
                    <a:lnTo>
                      <a:pt x="3299" y="1957"/>
                    </a:lnTo>
                    <a:lnTo>
                      <a:pt x="3353" y="1960"/>
                    </a:lnTo>
                    <a:lnTo>
                      <a:pt x="3444" y="1968"/>
                    </a:lnTo>
                    <a:lnTo>
                      <a:pt x="3515" y="1975"/>
                    </a:lnTo>
                    <a:lnTo>
                      <a:pt x="3566" y="1982"/>
                    </a:lnTo>
                    <a:lnTo>
                      <a:pt x="3600" y="1988"/>
                    </a:lnTo>
                    <a:lnTo>
                      <a:pt x="3618" y="1991"/>
                    </a:lnTo>
                    <a:lnTo>
                      <a:pt x="3625" y="1994"/>
                    </a:lnTo>
                    <a:lnTo>
                      <a:pt x="3619" y="1994"/>
                    </a:lnTo>
                    <a:lnTo>
                      <a:pt x="3604" y="1996"/>
                    </a:lnTo>
                    <a:lnTo>
                      <a:pt x="3579" y="1999"/>
                    </a:lnTo>
                    <a:lnTo>
                      <a:pt x="3547" y="2002"/>
                    </a:lnTo>
                    <a:lnTo>
                      <a:pt x="3508" y="2006"/>
                    </a:lnTo>
                    <a:lnTo>
                      <a:pt x="3463" y="2011"/>
                    </a:lnTo>
                    <a:lnTo>
                      <a:pt x="3411" y="2015"/>
                    </a:lnTo>
                    <a:lnTo>
                      <a:pt x="3356" y="2021"/>
                    </a:lnTo>
                    <a:lnTo>
                      <a:pt x="3296" y="2025"/>
                    </a:lnTo>
                    <a:lnTo>
                      <a:pt x="3235" y="2028"/>
                    </a:lnTo>
                    <a:lnTo>
                      <a:pt x="3172" y="2031"/>
                    </a:lnTo>
                    <a:lnTo>
                      <a:pt x="3107" y="2033"/>
                    </a:lnTo>
                    <a:lnTo>
                      <a:pt x="3044" y="2035"/>
                    </a:lnTo>
                    <a:lnTo>
                      <a:pt x="2981" y="2033"/>
                    </a:lnTo>
                    <a:lnTo>
                      <a:pt x="2921" y="2031"/>
                    </a:lnTo>
                    <a:lnTo>
                      <a:pt x="2862" y="2027"/>
                    </a:lnTo>
                    <a:lnTo>
                      <a:pt x="2754" y="2018"/>
                    </a:lnTo>
                    <a:lnTo>
                      <a:pt x="2656" y="2013"/>
                    </a:lnTo>
                    <a:lnTo>
                      <a:pt x="2567" y="2009"/>
                    </a:lnTo>
                    <a:lnTo>
                      <a:pt x="2493" y="2005"/>
                    </a:lnTo>
                    <a:lnTo>
                      <a:pt x="2431" y="2004"/>
                    </a:lnTo>
                    <a:lnTo>
                      <a:pt x="2386" y="2003"/>
                    </a:lnTo>
                    <a:lnTo>
                      <a:pt x="2357" y="2003"/>
                    </a:lnTo>
                    <a:lnTo>
                      <a:pt x="2347" y="2003"/>
                    </a:lnTo>
                    <a:close/>
                    <a:moveTo>
                      <a:pt x="2208" y="1775"/>
                    </a:moveTo>
                    <a:lnTo>
                      <a:pt x="2213" y="1773"/>
                    </a:lnTo>
                    <a:lnTo>
                      <a:pt x="2225" y="1768"/>
                    </a:lnTo>
                    <a:lnTo>
                      <a:pt x="2242" y="1761"/>
                    </a:lnTo>
                    <a:lnTo>
                      <a:pt x="2264" y="1752"/>
                    </a:lnTo>
                    <a:lnTo>
                      <a:pt x="2292" y="1741"/>
                    </a:lnTo>
                    <a:lnTo>
                      <a:pt x="2326" y="1728"/>
                    </a:lnTo>
                    <a:lnTo>
                      <a:pt x="2365" y="1715"/>
                    </a:lnTo>
                    <a:lnTo>
                      <a:pt x="2411" y="1702"/>
                    </a:lnTo>
                    <a:lnTo>
                      <a:pt x="2461" y="1689"/>
                    </a:lnTo>
                    <a:lnTo>
                      <a:pt x="2518" y="1676"/>
                    </a:lnTo>
                    <a:lnTo>
                      <a:pt x="2548" y="1670"/>
                    </a:lnTo>
                    <a:lnTo>
                      <a:pt x="2580" y="1664"/>
                    </a:lnTo>
                    <a:lnTo>
                      <a:pt x="2614" y="1658"/>
                    </a:lnTo>
                    <a:lnTo>
                      <a:pt x="2648" y="1653"/>
                    </a:lnTo>
                    <a:lnTo>
                      <a:pt x="2684" y="1648"/>
                    </a:lnTo>
                    <a:lnTo>
                      <a:pt x="2722" y="1644"/>
                    </a:lnTo>
                    <a:lnTo>
                      <a:pt x="2761" y="1640"/>
                    </a:lnTo>
                    <a:lnTo>
                      <a:pt x="2802" y="1637"/>
                    </a:lnTo>
                    <a:lnTo>
                      <a:pt x="2843" y="1634"/>
                    </a:lnTo>
                    <a:lnTo>
                      <a:pt x="2887" y="1632"/>
                    </a:lnTo>
                    <a:lnTo>
                      <a:pt x="2931" y="1631"/>
                    </a:lnTo>
                    <a:lnTo>
                      <a:pt x="2978" y="1631"/>
                    </a:lnTo>
                    <a:lnTo>
                      <a:pt x="3069" y="1632"/>
                    </a:lnTo>
                    <a:lnTo>
                      <a:pt x="3151" y="1635"/>
                    </a:lnTo>
                    <a:lnTo>
                      <a:pt x="3225" y="1639"/>
                    </a:lnTo>
                    <a:lnTo>
                      <a:pt x="3293" y="1645"/>
                    </a:lnTo>
                    <a:lnTo>
                      <a:pt x="3354" y="1652"/>
                    </a:lnTo>
                    <a:lnTo>
                      <a:pt x="3408" y="1660"/>
                    </a:lnTo>
                    <a:lnTo>
                      <a:pt x="3455" y="1668"/>
                    </a:lnTo>
                    <a:lnTo>
                      <a:pt x="3497" y="1677"/>
                    </a:lnTo>
                    <a:lnTo>
                      <a:pt x="3533" y="1686"/>
                    </a:lnTo>
                    <a:lnTo>
                      <a:pt x="3563" y="1693"/>
                    </a:lnTo>
                    <a:lnTo>
                      <a:pt x="3588" y="1701"/>
                    </a:lnTo>
                    <a:lnTo>
                      <a:pt x="3608" y="1708"/>
                    </a:lnTo>
                    <a:lnTo>
                      <a:pt x="3632" y="1718"/>
                    </a:lnTo>
                    <a:lnTo>
                      <a:pt x="3640" y="1722"/>
                    </a:lnTo>
                    <a:lnTo>
                      <a:pt x="3631" y="1726"/>
                    </a:lnTo>
                    <a:lnTo>
                      <a:pt x="3605" y="1733"/>
                    </a:lnTo>
                    <a:lnTo>
                      <a:pt x="3586" y="1738"/>
                    </a:lnTo>
                    <a:lnTo>
                      <a:pt x="3560" y="1743"/>
                    </a:lnTo>
                    <a:lnTo>
                      <a:pt x="3530" y="1749"/>
                    </a:lnTo>
                    <a:lnTo>
                      <a:pt x="3494" y="1756"/>
                    </a:lnTo>
                    <a:lnTo>
                      <a:pt x="3453" y="1761"/>
                    </a:lnTo>
                    <a:lnTo>
                      <a:pt x="3407" y="1768"/>
                    </a:lnTo>
                    <a:lnTo>
                      <a:pt x="3354" y="1773"/>
                    </a:lnTo>
                    <a:lnTo>
                      <a:pt x="3294" y="1778"/>
                    </a:lnTo>
                    <a:lnTo>
                      <a:pt x="3229" y="1782"/>
                    </a:lnTo>
                    <a:lnTo>
                      <a:pt x="3157" y="1785"/>
                    </a:lnTo>
                    <a:lnTo>
                      <a:pt x="3079" y="1787"/>
                    </a:lnTo>
                    <a:lnTo>
                      <a:pt x="2994" y="1788"/>
                    </a:lnTo>
                    <a:lnTo>
                      <a:pt x="2906" y="1788"/>
                    </a:lnTo>
                    <a:lnTo>
                      <a:pt x="2824" y="1787"/>
                    </a:lnTo>
                    <a:lnTo>
                      <a:pt x="2746" y="1787"/>
                    </a:lnTo>
                    <a:lnTo>
                      <a:pt x="2671" y="1786"/>
                    </a:lnTo>
                    <a:lnTo>
                      <a:pt x="2602" y="1785"/>
                    </a:lnTo>
                    <a:lnTo>
                      <a:pt x="2537" y="1784"/>
                    </a:lnTo>
                    <a:lnTo>
                      <a:pt x="2478" y="1783"/>
                    </a:lnTo>
                    <a:lnTo>
                      <a:pt x="2424" y="1782"/>
                    </a:lnTo>
                    <a:lnTo>
                      <a:pt x="2375" y="1781"/>
                    </a:lnTo>
                    <a:lnTo>
                      <a:pt x="2332" y="1780"/>
                    </a:lnTo>
                    <a:lnTo>
                      <a:pt x="2295" y="1779"/>
                    </a:lnTo>
                    <a:lnTo>
                      <a:pt x="2264" y="1778"/>
                    </a:lnTo>
                    <a:lnTo>
                      <a:pt x="2240" y="1776"/>
                    </a:lnTo>
                    <a:lnTo>
                      <a:pt x="2222" y="1775"/>
                    </a:lnTo>
                    <a:lnTo>
                      <a:pt x="2212" y="1775"/>
                    </a:lnTo>
                    <a:lnTo>
                      <a:pt x="2208" y="1775"/>
                    </a:lnTo>
                    <a:close/>
                    <a:moveTo>
                      <a:pt x="2202" y="1449"/>
                    </a:moveTo>
                    <a:lnTo>
                      <a:pt x="2206" y="1447"/>
                    </a:lnTo>
                    <a:lnTo>
                      <a:pt x="2221" y="1442"/>
                    </a:lnTo>
                    <a:lnTo>
                      <a:pt x="2242" y="1432"/>
                    </a:lnTo>
                    <a:lnTo>
                      <a:pt x="2270" y="1420"/>
                    </a:lnTo>
                    <a:lnTo>
                      <a:pt x="2307" y="1406"/>
                    </a:lnTo>
                    <a:lnTo>
                      <a:pt x="2350" y="1391"/>
                    </a:lnTo>
                    <a:lnTo>
                      <a:pt x="2400" y="1375"/>
                    </a:lnTo>
                    <a:lnTo>
                      <a:pt x="2455" y="1358"/>
                    </a:lnTo>
                    <a:lnTo>
                      <a:pt x="2514" y="1342"/>
                    </a:lnTo>
                    <a:lnTo>
                      <a:pt x="2580" y="1327"/>
                    </a:lnTo>
                    <a:lnTo>
                      <a:pt x="2614" y="1321"/>
                    </a:lnTo>
                    <a:lnTo>
                      <a:pt x="2649" y="1314"/>
                    </a:lnTo>
                    <a:lnTo>
                      <a:pt x="2685" y="1308"/>
                    </a:lnTo>
                    <a:lnTo>
                      <a:pt x="2723" y="1303"/>
                    </a:lnTo>
                    <a:lnTo>
                      <a:pt x="2761" y="1299"/>
                    </a:lnTo>
                    <a:lnTo>
                      <a:pt x="2800" y="1295"/>
                    </a:lnTo>
                    <a:lnTo>
                      <a:pt x="2838" y="1293"/>
                    </a:lnTo>
                    <a:lnTo>
                      <a:pt x="2878" y="1290"/>
                    </a:lnTo>
                    <a:lnTo>
                      <a:pt x="2919" y="1289"/>
                    </a:lnTo>
                    <a:lnTo>
                      <a:pt x="2960" y="1290"/>
                    </a:lnTo>
                    <a:lnTo>
                      <a:pt x="3002" y="1292"/>
                    </a:lnTo>
                    <a:lnTo>
                      <a:pt x="3044" y="1295"/>
                    </a:lnTo>
                    <a:lnTo>
                      <a:pt x="3124" y="1301"/>
                    </a:lnTo>
                    <a:lnTo>
                      <a:pt x="3195" y="1309"/>
                    </a:lnTo>
                    <a:lnTo>
                      <a:pt x="3258" y="1316"/>
                    </a:lnTo>
                    <a:lnTo>
                      <a:pt x="3313" y="1324"/>
                    </a:lnTo>
                    <a:lnTo>
                      <a:pt x="3361" y="1331"/>
                    </a:lnTo>
                    <a:lnTo>
                      <a:pt x="3402" y="1339"/>
                    </a:lnTo>
                    <a:lnTo>
                      <a:pt x="3438" y="1347"/>
                    </a:lnTo>
                    <a:lnTo>
                      <a:pt x="3467" y="1354"/>
                    </a:lnTo>
                    <a:lnTo>
                      <a:pt x="3491" y="1361"/>
                    </a:lnTo>
                    <a:lnTo>
                      <a:pt x="3510" y="1367"/>
                    </a:lnTo>
                    <a:lnTo>
                      <a:pt x="3525" y="1373"/>
                    </a:lnTo>
                    <a:lnTo>
                      <a:pt x="3537" y="1377"/>
                    </a:lnTo>
                    <a:lnTo>
                      <a:pt x="3550" y="1383"/>
                    </a:lnTo>
                    <a:lnTo>
                      <a:pt x="3554" y="1387"/>
                    </a:lnTo>
                    <a:lnTo>
                      <a:pt x="3538" y="1390"/>
                    </a:lnTo>
                    <a:lnTo>
                      <a:pt x="3496" y="1397"/>
                    </a:lnTo>
                    <a:lnTo>
                      <a:pt x="3429" y="1410"/>
                    </a:lnTo>
                    <a:lnTo>
                      <a:pt x="3342" y="1424"/>
                    </a:lnTo>
                    <a:lnTo>
                      <a:pt x="3291" y="1431"/>
                    </a:lnTo>
                    <a:lnTo>
                      <a:pt x="3236" y="1438"/>
                    </a:lnTo>
                    <a:lnTo>
                      <a:pt x="3178" y="1445"/>
                    </a:lnTo>
                    <a:lnTo>
                      <a:pt x="3115" y="1451"/>
                    </a:lnTo>
                    <a:lnTo>
                      <a:pt x="3051" y="1457"/>
                    </a:lnTo>
                    <a:lnTo>
                      <a:pt x="2984" y="1462"/>
                    </a:lnTo>
                    <a:lnTo>
                      <a:pt x="2915" y="1465"/>
                    </a:lnTo>
                    <a:lnTo>
                      <a:pt x="2844" y="1468"/>
                    </a:lnTo>
                    <a:lnTo>
                      <a:pt x="2774" y="1469"/>
                    </a:lnTo>
                    <a:lnTo>
                      <a:pt x="2707" y="1470"/>
                    </a:lnTo>
                    <a:lnTo>
                      <a:pt x="2643" y="1469"/>
                    </a:lnTo>
                    <a:lnTo>
                      <a:pt x="2582" y="1469"/>
                    </a:lnTo>
                    <a:lnTo>
                      <a:pt x="2473" y="1465"/>
                    </a:lnTo>
                    <a:lnTo>
                      <a:pt x="2380" y="1461"/>
                    </a:lnTo>
                    <a:lnTo>
                      <a:pt x="2305" y="1457"/>
                    </a:lnTo>
                    <a:lnTo>
                      <a:pt x="2249" y="1454"/>
                    </a:lnTo>
                    <a:lnTo>
                      <a:pt x="2214" y="1450"/>
                    </a:lnTo>
                    <a:lnTo>
                      <a:pt x="2202" y="1449"/>
                    </a:lnTo>
                    <a:close/>
                    <a:moveTo>
                      <a:pt x="2039" y="1132"/>
                    </a:moveTo>
                    <a:lnTo>
                      <a:pt x="2049" y="1130"/>
                    </a:lnTo>
                    <a:lnTo>
                      <a:pt x="2075" y="1122"/>
                    </a:lnTo>
                    <a:lnTo>
                      <a:pt x="2116" y="1112"/>
                    </a:lnTo>
                    <a:lnTo>
                      <a:pt x="2171" y="1099"/>
                    </a:lnTo>
                    <a:lnTo>
                      <a:pt x="2238" y="1084"/>
                    </a:lnTo>
                    <a:lnTo>
                      <a:pt x="2314" y="1068"/>
                    </a:lnTo>
                    <a:lnTo>
                      <a:pt x="2399" y="1051"/>
                    </a:lnTo>
                    <a:lnTo>
                      <a:pt x="2489" y="1033"/>
                    </a:lnTo>
                    <a:lnTo>
                      <a:pt x="2586" y="1016"/>
                    </a:lnTo>
                    <a:lnTo>
                      <a:pt x="2684" y="1001"/>
                    </a:lnTo>
                    <a:lnTo>
                      <a:pt x="2735" y="995"/>
                    </a:lnTo>
                    <a:lnTo>
                      <a:pt x="2784" y="988"/>
                    </a:lnTo>
                    <a:lnTo>
                      <a:pt x="2834" y="983"/>
                    </a:lnTo>
                    <a:lnTo>
                      <a:pt x="2884" y="977"/>
                    </a:lnTo>
                    <a:lnTo>
                      <a:pt x="2932" y="973"/>
                    </a:lnTo>
                    <a:lnTo>
                      <a:pt x="2980" y="970"/>
                    </a:lnTo>
                    <a:lnTo>
                      <a:pt x="3027" y="969"/>
                    </a:lnTo>
                    <a:lnTo>
                      <a:pt x="3073" y="968"/>
                    </a:lnTo>
                    <a:lnTo>
                      <a:pt x="3117" y="968"/>
                    </a:lnTo>
                    <a:lnTo>
                      <a:pt x="3159" y="969"/>
                    </a:lnTo>
                    <a:lnTo>
                      <a:pt x="3199" y="972"/>
                    </a:lnTo>
                    <a:lnTo>
                      <a:pt x="3238" y="976"/>
                    </a:lnTo>
                    <a:lnTo>
                      <a:pt x="3274" y="982"/>
                    </a:lnTo>
                    <a:lnTo>
                      <a:pt x="3308" y="987"/>
                    </a:lnTo>
                    <a:lnTo>
                      <a:pt x="3341" y="993"/>
                    </a:lnTo>
                    <a:lnTo>
                      <a:pt x="3371" y="999"/>
                    </a:lnTo>
                    <a:lnTo>
                      <a:pt x="3400" y="1005"/>
                    </a:lnTo>
                    <a:lnTo>
                      <a:pt x="3426" y="1012"/>
                    </a:lnTo>
                    <a:lnTo>
                      <a:pt x="3452" y="1018"/>
                    </a:lnTo>
                    <a:lnTo>
                      <a:pt x="3475" y="1025"/>
                    </a:lnTo>
                    <a:lnTo>
                      <a:pt x="3517" y="1039"/>
                    </a:lnTo>
                    <a:lnTo>
                      <a:pt x="3554" y="1052"/>
                    </a:lnTo>
                    <a:lnTo>
                      <a:pt x="3584" y="1066"/>
                    </a:lnTo>
                    <a:lnTo>
                      <a:pt x="3609" y="1079"/>
                    </a:lnTo>
                    <a:lnTo>
                      <a:pt x="3630" y="1091"/>
                    </a:lnTo>
                    <a:lnTo>
                      <a:pt x="3646" y="1103"/>
                    </a:lnTo>
                    <a:lnTo>
                      <a:pt x="3659" y="1112"/>
                    </a:lnTo>
                    <a:lnTo>
                      <a:pt x="3669" y="1122"/>
                    </a:lnTo>
                    <a:lnTo>
                      <a:pt x="3680" y="1135"/>
                    </a:lnTo>
                    <a:lnTo>
                      <a:pt x="3682" y="1139"/>
                    </a:lnTo>
                    <a:lnTo>
                      <a:pt x="3678" y="1139"/>
                    </a:lnTo>
                    <a:lnTo>
                      <a:pt x="3666" y="1139"/>
                    </a:lnTo>
                    <a:lnTo>
                      <a:pt x="3645" y="1138"/>
                    </a:lnTo>
                    <a:lnTo>
                      <a:pt x="3618" y="1137"/>
                    </a:lnTo>
                    <a:lnTo>
                      <a:pt x="3584" y="1137"/>
                    </a:lnTo>
                    <a:lnTo>
                      <a:pt x="3543" y="1136"/>
                    </a:lnTo>
                    <a:lnTo>
                      <a:pt x="3496" y="1134"/>
                    </a:lnTo>
                    <a:lnTo>
                      <a:pt x="3444" y="1133"/>
                    </a:lnTo>
                    <a:lnTo>
                      <a:pt x="3387" y="1132"/>
                    </a:lnTo>
                    <a:lnTo>
                      <a:pt x="3326" y="1131"/>
                    </a:lnTo>
                    <a:lnTo>
                      <a:pt x="3261" y="1128"/>
                    </a:lnTo>
                    <a:lnTo>
                      <a:pt x="3191" y="1127"/>
                    </a:lnTo>
                    <a:lnTo>
                      <a:pt x="3118" y="1125"/>
                    </a:lnTo>
                    <a:lnTo>
                      <a:pt x="3043" y="1124"/>
                    </a:lnTo>
                    <a:lnTo>
                      <a:pt x="2966" y="1122"/>
                    </a:lnTo>
                    <a:lnTo>
                      <a:pt x="2886" y="1121"/>
                    </a:lnTo>
                    <a:lnTo>
                      <a:pt x="2806" y="1120"/>
                    </a:lnTo>
                    <a:lnTo>
                      <a:pt x="2726" y="1119"/>
                    </a:lnTo>
                    <a:lnTo>
                      <a:pt x="2648" y="1119"/>
                    </a:lnTo>
                    <a:lnTo>
                      <a:pt x="2573" y="1119"/>
                    </a:lnTo>
                    <a:lnTo>
                      <a:pt x="2499" y="1120"/>
                    </a:lnTo>
                    <a:lnTo>
                      <a:pt x="2430" y="1121"/>
                    </a:lnTo>
                    <a:lnTo>
                      <a:pt x="2364" y="1122"/>
                    </a:lnTo>
                    <a:lnTo>
                      <a:pt x="2302" y="1123"/>
                    </a:lnTo>
                    <a:lnTo>
                      <a:pt x="2245" y="1124"/>
                    </a:lnTo>
                    <a:lnTo>
                      <a:pt x="2195" y="1126"/>
                    </a:lnTo>
                    <a:lnTo>
                      <a:pt x="2149" y="1127"/>
                    </a:lnTo>
                    <a:lnTo>
                      <a:pt x="2111" y="1128"/>
                    </a:lnTo>
                    <a:lnTo>
                      <a:pt x="2081" y="1130"/>
                    </a:lnTo>
                    <a:lnTo>
                      <a:pt x="2058" y="1131"/>
                    </a:lnTo>
                    <a:lnTo>
                      <a:pt x="2044" y="1132"/>
                    </a:lnTo>
                    <a:lnTo>
                      <a:pt x="2039" y="1132"/>
                    </a:lnTo>
                    <a:close/>
                    <a:moveTo>
                      <a:pt x="2460" y="316"/>
                    </a:moveTo>
                    <a:lnTo>
                      <a:pt x="2472" y="315"/>
                    </a:lnTo>
                    <a:lnTo>
                      <a:pt x="2506" y="312"/>
                    </a:lnTo>
                    <a:lnTo>
                      <a:pt x="2558" y="307"/>
                    </a:lnTo>
                    <a:lnTo>
                      <a:pt x="2626" y="299"/>
                    </a:lnTo>
                    <a:lnTo>
                      <a:pt x="2707" y="293"/>
                    </a:lnTo>
                    <a:lnTo>
                      <a:pt x="2797" y="285"/>
                    </a:lnTo>
                    <a:lnTo>
                      <a:pt x="2895" y="278"/>
                    </a:lnTo>
                    <a:lnTo>
                      <a:pt x="2996" y="274"/>
                    </a:lnTo>
                    <a:lnTo>
                      <a:pt x="3047" y="272"/>
                    </a:lnTo>
                    <a:lnTo>
                      <a:pt x="3098" y="271"/>
                    </a:lnTo>
                    <a:lnTo>
                      <a:pt x="3147" y="271"/>
                    </a:lnTo>
                    <a:lnTo>
                      <a:pt x="3197" y="271"/>
                    </a:lnTo>
                    <a:lnTo>
                      <a:pt x="3245" y="272"/>
                    </a:lnTo>
                    <a:lnTo>
                      <a:pt x="3291" y="274"/>
                    </a:lnTo>
                    <a:lnTo>
                      <a:pt x="3335" y="277"/>
                    </a:lnTo>
                    <a:lnTo>
                      <a:pt x="3377" y="282"/>
                    </a:lnTo>
                    <a:lnTo>
                      <a:pt x="3416" y="286"/>
                    </a:lnTo>
                    <a:lnTo>
                      <a:pt x="3452" y="293"/>
                    </a:lnTo>
                    <a:lnTo>
                      <a:pt x="3483" y="301"/>
                    </a:lnTo>
                    <a:lnTo>
                      <a:pt x="3511" y="310"/>
                    </a:lnTo>
                    <a:lnTo>
                      <a:pt x="3535" y="321"/>
                    </a:lnTo>
                    <a:lnTo>
                      <a:pt x="3555" y="332"/>
                    </a:lnTo>
                    <a:lnTo>
                      <a:pt x="3569" y="347"/>
                    </a:lnTo>
                    <a:lnTo>
                      <a:pt x="3577" y="362"/>
                    </a:lnTo>
                    <a:lnTo>
                      <a:pt x="3582" y="378"/>
                    </a:lnTo>
                    <a:lnTo>
                      <a:pt x="3585" y="394"/>
                    </a:lnTo>
                    <a:lnTo>
                      <a:pt x="3586" y="411"/>
                    </a:lnTo>
                    <a:lnTo>
                      <a:pt x="3585" y="429"/>
                    </a:lnTo>
                    <a:lnTo>
                      <a:pt x="3582" y="446"/>
                    </a:lnTo>
                    <a:lnTo>
                      <a:pt x="3577" y="463"/>
                    </a:lnTo>
                    <a:lnTo>
                      <a:pt x="3571" y="480"/>
                    </a:lnTo>
                    <a:lnTo>
                      <a:pt x="3562" y="497"/>
                    </a:lnTo>
                    <a:lnTo>
                      <a:pt x="3552" y="514"/>
                    </a:lnTo>
                    <a:lnTo>
                      <a:pt x="3541" y="531"/>
                    </a:lnTo>
                    <a:lnTo>
                      <a:pt x="3528" y="547"/>
                    </a:lnTo>
                    <a:lnTo>
                      <a:pt x="3512" y="565"/>
                    </a:lnTo>
                    <a:lnTo>
                      <a:pt x="3495" y="581"/>
                    </a:lnTo>
                    <a:lnTo>
                      <a:pt x="3476" y="596"/>
                    </a:lnTo>
                    <a:lnTo>
                      <a:pt x="3455" y="612"/>
                    </a:lnTo>
                    <a:lnTo>
                      <a:pt x="3434" y="627"/>
                    </a:lnTo>
                    <a:lnTo>
                      <a:pt x="3410" y="641"/>
                    </a:lnTo>
                    <a:lnTo>
                      <a:pt x="3384" y="655"/>
                    </a:lnTo>
                    <a:lnTo>
                      <a:pt x="3357" y="668"/>
                    </a:lnTo>
                    <a:lnTo>
                      <a:pt x="3329" y="681"/>
                    </a:lnTo>
                    <a:lnTo>
                      <a:pt x="3299" y="693"/>
                    </a:lnTo>
                    <a:lnTo>
                      <a:pt x="3266" y="705"/>
                    </a:lnTo>
                    <a:lnTo>
                      <a:pt x="3233" y="716"/>
                    </a:lnTo>
                    <a:lnTo>
                      <a:pt x="3197" y="725"/>
                    </a:lnTo>
                    <a:lnTo>
                      <a:pt x="3161" y="734"/>
                    </a:lnTo>
                    <a:lnTo>
                      <a:pt x="3123" y="742"/>
                    </a:lnTo>
                    <a:lnTo>
                      <a:pt x="3083" y="748"/>
                    </a:lnTo>
                    <a:lnTo>
                      <a:pt x="3041" y="755"/>
                    </a:lnTo>
                    <a:lnTo>
                      <a:pt x="2999" y="759"/>
                    </a:lnTo>
                    <a:lnTo>
                      <a:pt x="2955" y="762"/>
                    </a:lnTo>
                    <a:lnTo>
                      <a:pt x="2910" y="764"/>
                    </a:lnTo>
                    <a:lnTo>
                      <a:pt x="2862" y="767"/>
                    </a:lnTo>
                    <a:lnTo>
                      <a:pt x="2771" y="768"/>
                    </a:lnTo>
                    <a:lnTo>
                      <a:pt x="2690" y="770"/>
                    </a:lnTo>
                    <a:lnTo>
                      <a:pt x="2618" y="773"/>
                    </a:lnTo>
                    <a:lnTo>
                      <a:pt x="2553" y="777"/>
                    </a:lnTo>
                    <a:lnTo>
                      <a:pt x="2497" y="782"/>
                    </a:lnTo>
                    <a:lnTo>
                      <a:pt x="2448" y="787"/>
                    </a:lnTo>
                    <a:lnTo>
                      <a:pt x="2406" y="791"/>
                    </a:lnTo>
                    <a:lnTo>
                      <a:pt x="2372" y="797"/>
                    </a:lnTo>
                    <a:lnTo>
                      <a:pt x="2341" y="802"/>
                    </a:lnTo>
                    <a:lnTo>
                      <a:pt x="2318" y="807"/>
                    </a:lnTo>
                    <a:lnTo>
                      <a:pt x="2299" y="812"/>
                    </a:lnTo>
                    <a:lnTo>
                      <a:pt x="2285" y="815"/>
                    </a:lnTo>
                    <a:lnTo>
                      <a:pt x="2268" y="822"/>
                    </a:lnTo>
                    <a:lnTo>
                      <a:pt x="2263" y="824"/>
                    </a:lnTo>
                    <a:lnTo>
                      <a:pt x="2285" y="817"/>
                    </a:lnTo>
                    <a:lnTo>
                      <a:pt x="2346" y="797"/>
                    </a:lnTo>
                    <a:lnTo>
                      <a:pt x="2386" y="783"/>
                    </a:lnTo>
                    <a:lnTo>
                      <a:pt x="2430" y="767"/>
                    </a:lnTo>
                    <a:lnTo>
                      <a:pt x="2478" y="748"/>
                    </a:lnTo>
                    <a:lnTo>
                      <a:pt x="2526" y="729"/>
                    </a:lnTo>
                    <a:lnTo>
                      <a:pt x="2574" y="707"/>
                    </a:lnTo>
                    <a:lnTo>
                      <a:pt x="2621" y="685"/>
                    </a:lnTo>
                    <a:lnTo>
                      <a:pt x="2643" y="673"/>
                    </a:lnTo>
                    <a:lnTo>
                      <a:pt x="2663" y="660"/>
                    </a:lnTo>
                    <a:lnTo>
                      <a:pt x="2684" y="648"/>
                    </a:lnTo>
                    <a:lnTo>
                      <a:pt x="2702" y="636"/>
                    </a:lnTo>
                    <a:lnTo>
                      <a:pt x="2718" y="623"/>
                    </a:lnTo>
                    <a:lnTo>
                      <a:pt x="2734" y="610"/>
                    </a:lnTo>
                    <a:lnTo>
                      <a:pt x="2747" y="598"/>
                    </a:lnTo>
                    <a:lnTo>
                      <a:pt x="2757" y="585"/>
                    </a:lnTo>
                    <a:lnTo>
                      <a:pt x="2765" y="572"/>
                    </a:lnTo>
                    <a:lnTo>
                      <a:pt x="2770" y="559"/>
                    </a:lnTo>
                    <a:lnTo>
                      <a:pt x="2774" y="547"/>
                    </a:lnTo>
                    <a:lnTo>
                      <a:pt x="2773" y="534"/>
                    </a:lnTo>
                    <a:lnTo>
                      <a:pt x="2770" y="523"/>
                    </a:lnTo>
                    <a:lnTo>
                      <a:pt x="2766" y="511"/>
                    </a:lnTo>
                    <a:lnTo>
                      <a:pt x="2761" y="499"/>
                    </a:lnTo>
                    <a:lnTo>
                      <a:pt x="2753" y="488"/>
                    </a:lnTo>
                    <a:lnTo>
                      <a:pt x="2746" y="477"/>
                    </a:lnTo>
                    <a:lnTo>
                      <a:pt x="2736" y="466"/>
                    </a:lnTo>
                    <a:lnTo>
                      <a:pt x="2726" y="456"/>
                    </a:lnTo>
                    <a:lnTo>
                      <a:pt x="2715" y="446"/>
                    </a:lnTo>
                    <a:lnTo>
                      <a:pt x="2703" y="435"/>
                    </a:lnTo>
                    <a:lnTo>
                      <a:pt x="2691" y="426"/>
                    </a:lnTo>
                    <a:lnTo>
                      <a:pt x="2679" y="417"/>
                    </a:lnTo>
                    <a:lnTo>
                      <a:pt x="2664" y="408"/>
                    </a:lnTo>
                    <a:lnTo>
                      <a:pt x="2636" y="392"/>
                    </a:lnTo>
                    <a:lnTo>
                      <a:pt x="2608" y="377"/>
                    </a:lnTo>
                    <a:lnTo>
                      <a:pt x="2580" y="363"/>
                    </a:lnTo>
                    <a:lnTo>
                      <a:pt x="2553" y="351"/>
                    </a:lnTo>
                    <a:lnTo>
                      <a:pt x="2528" y="341"/>
                    </a:lnTo>
                    <a:lnTo>
                      <a:pt x="2506" y="332"/>
                    </a:lnTo>
                    <a:lnTo>
                      <a:pt x="2472" y="321"/>
                    </a:lnTo>
                    <a:lnTo>
                      <a:pt x="2460" y="316"/>
                    </a:lnTo>
                    <a:close/>
                    <a:moveTo>
                      <a:pt x="2350" y="46"/>
                    </a:moveTo>
                    <a:lnTo>
                      <a:pt x="2359" y="45"/>
                    </a:lnTo>
                    <a:lnTo>
                      <a:pt x="2379" y="43"/>
                    </a:lnTo>
                    <a:lnTo>
                      <a:pt x="2410" y="39"/>
                    </a:lnTo>
                    <a:lnTo>
                      <a:pt x="2448" y="33"/>
                    </a:lnTo>
                    <a:lnTo>
                      <a:pt x="2496" y="28"/>
                    </a:lnTo>
                    <a:lnTo>
                      <a:pt x="2551" y="23"/>
                    </a:lnTo>
                    <a:lnTo>
                      <a:pt x="2613" y="16"/>
                    </a:lnTo>
                    <a:lnTo>
                      <a:pt x="2680" y="11"/>
                    </a:lnTo>
                    <a:lnTo>
                      <a:pt x="2752" y="6"/>
                    </a:lnTo>
                    <a:lnTo>
                      <a:pt x="2828" y="2"/>
                    </a:lnTo>
                    <a:lnTo>
                      <a:pt x="2908" y="0"/>
                    </a:lnTo>
                    <a:lnTo>
                      <a:pt x="2990" y="0"/>
                    </a:lnTo>
                    <a:lnTo>
                      <a:pt x="3031" y="0"/>
                    </a:lnTo>
                    <a:lnTo>
                      <a:pt x="3073" y="1"/>
                    </a:lnTo>
                    <a:lnTo>
                      <a:pt x="3115" y="3"/>
                    </a:lnTo>
                    <a:lnTo>
                      <a:pt x="3157" y="5"/>
                    </a:lnTo>
                    <a:lnTo>
                      <a:pt x="3199" y="8"/>
                    </a:lnTo>
                    <a:lnTo>
                      <a:pt x="3241" y="13"/>
                    </a:lnTo>
                    <a:lnTo>
                      <a:pt x="3283" y="17"/>
                    </a:lnTo>
                    <a:lnTo>
                      <a:pt x="3325" y="23"/>
                    </a:lnTo>
                    <a:lnTo>
                      <a:pt x="3402" y="34"/>
                    </a:lnTo>
                    <a:lnTo>
                      <a:pt x="3471" y="47"/>
                    </a:lnTo>
                    <a:lnTo>
                      <a:pt x="3531" y="60"/>
                    </a:lnTo>
                    <a:lnTo>
                      <a:pt x="3583" y="73"/>
                    </a:lnTo>
                    <a:lnTo>
                      <a:pt x="3627" y="86"/>
                    </a:lnTo>
                    <a:lnTo>
                      <a:pt x="3665" y="98"/>
                    </a:lnTo>
                    <a:lnTo>
                      <a:pt x="3695" y="111"/>
                    </a:lnTo>
                    <a:lnTo>
                      <a:pt x="3720" y="122"/>
                    </a:lnTo>
                    <a:lnTo>
                      <a:pt x="3740" y="134"/>
                    </a:lnTo>
                    <a:lnTo>
                      <a:pt x="3756" y="143"/>
                    </a:lnTo>
                    <a:lnTo>
                      <a:pt x="3767" y="152"/>
                    </a:lnTo>
                    <a:lnTo>
                      <a:pt x="3775" y="160"/>
                    </a:lnTo>
                    <a:lnTo>
                      <a:pt x="3784" y="170"/>
                    </a:lnTo>
                    <a:lnTo>
                      <a:pt x="3785" y="175"/>
                    </a:lnTo>
                    <a:lnTo>
                      <a:pt x="3777" y="179"/>
                    </a:lnTo>
                    <a:lnTo>
                      <a:pt x="3751" y="190"/>
                    </a:lnTo>
                    <a:lnTo>
                      <a:pt x="3731" y="196"/>
                    </a:lnTo>
                    <a:lnTo>
                      <a:pt x="3705" y="203"/>
                    </a:lnTo>
                    <a:lnTo>
                      <a:pt x="3672" y="210"/>
                    </a:lnTo>
                    <a:lnTo>
                      <a:pt x="3633" y="218"/>
                    </a:lnTo>
                    <a:lnTo>
                      <a:pt x="3588" y="226"/>
                    </a:lnTo>
                    <a:lnTo>
                      <a:pt x="3535" y="231"/>
                    </a:lnTo>
                    <a:lnTo>
                      <a:pt x="3475" y="236"/>
                    </a:lnTo>
                    <a:lnTo>
                      <a:pt x="3407" y="240"/>
                    </a:lnTo>
                    <a:lnTo>
                      <a:pt x="3369" y="240"/>
                    </a:lnTo>
                    <a:lnTo>
                      <a:pt x="3330" y="241"/>
                    </a:lnTo>
                    <a:lnTo>
                      <a:pt x="3288" y="241"/>
                    </a:lnTo>
                    <a:lnTo>
                      <a:pt x="3244" y="240"/>
                    </a:lnTo>
                    <a:lnTo>
                      <a:pt x="3197" y="239"/>
                    </a:lnTo>
                    <a:lnTo>
                      <a:pt x="3148" y="236"/>
                    </a:lnTo>
                    <a:lnTo>
                      <a:pt x="3098" y="233"/>
                    </a:lnTo>
                    <a:lnTo>
                      <a:pt x="3044" y="230"/>
                    </a:lnTo>
                    <a:lnTo>
                      <a:pt x="2990" y="226"/>
                    </a:lnTo>
                    <a:lnTo>
                      <a:pt x="2939" y="221"/>
                    </a:lnTo>
                    <a:lnTo>
                      <a:pt x="2891" y="216"/>
                    </a:lnTo>
                    <a:lnTo>
                      <a:pt x="2846" y="210"/>
                    </a:lnTo>
                    <a:lnTo>
                      <a:pt x="2803" y="204"/>
                    </a:lnTo>
                    <a:lnTo>
                      <a:pt x="2762" y="197"/>
                    </a:lnTo>
                    <a:lnTo>
                      <a:pt x="2724" y="191"/>
                    </a:lnTo>
                    <a:lnTo>
                      <a:pt x="2688" y="183"/>
                    </a:lnTo>
                    <a:lnTo>
                      <a:pt x="2655" y="176"/>
                    </a:lnTo>
                    <a:lnTo>
                      <a:pt x="2623" y="168"/>
                    </a:lnTo>
                    <a:lnTo>
                      <a:pt x="2593" y="161"/>
                    </a:lnTo>
                    <a:lnTo>
                      <a:pt x="2566" y="153"/>
                    </a:lnTo>
                    <a:lnTo>
                      <a:pt x="2541" y="146"/>
                    </a:lnTo>
                    <a:lnTo>
                      <a:pt x="2518" y="138"/>
                    </a:lnTo>
                    <a:lnTo>
                      <a:pt x="2496" y="131"/>
                    </a:lnTo>
                    <a:lnTo>
                      <a:pt x="2477" y="122"/>
                    </a:lnTo>
                    <a:lnTo>
                      <a:pt x="2443" y="108"/>
                    </a:lnTo>
                    <a:lnTo>
                      <a:pt x="2415" y="93"/>
                    </a:lnTo>
                    <a:lnTo>
                      <a:pt x="2392" y="81"/>
                    </a:lnTo>
                    <a:lnTo>
                      <a:pt x="2376" y="69"/>
                    </a:lnTo>
                    <a:lnTo>
                      <a:pt x="2356" y="53"/>
                    </a:lnTo>
                    <a:lnTo>
                      <a:pt x="2350" y="46"/>
                    </a:lnTo>
                    <a:close/>
                    <a:moveTo>
                      <a:pt x="0" y="2567"/>
                    </a:moveTo>
                    <a:lnTo>
                      <a:pt x="2" y="2565"/>
                    </a:lnTo>
                    <a:lnTo>
                      <a:pt x="8" y="2558"/>
                    </a:lnTo>
                    <a:lnTo>
                      <a:pt x="12" y="2553"/>
                    </a:lnTo>
                    <a:lnTo>
                      <a:pt x="20" y="2549"/>
                    </a:lnTo>
                    <a:lnTo>
                      <a:pt x="29" y="2543"/>
                    </a:lnTo>
                    <a:lnTo>
                      <a:pt x="41" y="2537"/>
                    </a:lnTo>
                    <a:lnTo>
                      <a:pt x="54" y="2531"/>
                    </a:lnTo>
                    <a:lnTo>
                      <a:pt x="71" y="2527"/>
                    </a:lnTo>
                    <a:lnTo>
                      <a:pt x="89" y="2522"/>
                    </a:lnTo>
                    <a:lnTo>
                      <a:pt x="112" y="2517"/>
                    </a:lnTo>
                    <a:lnTo>
                      <a:pt x="138" y="2514"/>
                    </a:lnTo>
                    <a:lnTo>
                      <a:pt x="167" y="2512"/>
                    </a:lnTo>
                    <a:lnTo>
                      <a:pt x="199" y="2511"/>
                    </a:lnTo>
                    <a:lnTo>
                      <a:pt x="236" y="2511"/>
                    </a:lnTo>
                    <a:lnTo>
                      <a:pt x="273" y="2513"/>
                    </a:lnTo>
                    <a:lnTo>
                      <a:pt x="306" y="2515"/>
                    </a:lnTo>
                    <a:lnTo>
                      <a:pt x="335" y="2519"/>
                    </a:lnTo>
                    <a:lnTo>
                      <a:pt x="360" y="2524"/>
                    </a:lnTo>
                    <a:lnTo>
                      <a:pt x="383" y="2530"/>
                    </a:lnTo>
                    <a:lnTo>
                      <a:pt x="402" y="2536"/>
                    </a:lnTo>
                    <a:lnTo>
                      <a:pt x="419" y="2542"/>
                    </a:lnTo>
                    <a:lnTo>
                      <a:pt x="432" y="2549"/>
                    </a:lnTo>
                    <a:lnTo>
                      <a:pt x="443" y="2555"/>
                    </a:lnTo>
                    <a:lnTo>
                      <a:pt x="452" y="2561"/>
                    </a:lnTo>
                    <a:lnTo>
                      <a:pt x="459" y="2567"/>
                    </a:lnTo>
                    <a:lnTo>
                      <a:pt x="464" y="2571"/>
                    </a:lnTo>
                    <a:lnTo>
                      <a:pt x="470" y="2579"/>
                    </a:lnTo>
                    <a:lnTo>
                      <a:pt x="472" y="2582"/>
                    </a:lnTo>
                    <a:lnTo>
                      <a:pt x="470" y="2583"/>
                    </a:lnTo>
                    <a:lnTo>
                      <a:pt x="465" y="2586"/>
                    </a:lnTo>
                    <a:lnTo>
                      <a:pt x="455" y="2591"/>
                    </a:lnTo>
                    <a:lnTo>
                      <a:pt x="438" y="2595"/>
                    </a:lnTo>
                    <a:lnTo>
                      <a:pt x="426" y="2597"/>
                    </a:lnTo>
                    <a:lnTo>
                      <a:pt x="412" y="2599"/>
                    </a:lnTo>
                    <a:lnTo>
                      <a:pt x="395" y="2602"/>
                    </a:lnTo>
                    <a:lnTo>
                      <a:pt x="375" y="2603"/>
                    </a:lnTo>
                    <a:lnTo>
                      <a:pt x="353" y="2604"/>
                    </a:lnTo>
                    <a:lnTo>
                      <a:pt x="327" y="2605"/>
                    </a:lnTo>
                    <a:lnTo>
                      <a:pt x="298" y="2605"/>
                    </a:lnTo>
                    <a:lnTo>
                      <a:pt x="264" y="2604"/>
                    </a:lnTo>
                    <a:lnTo>
                      <a:pt x="231" y="2603"/>
                    </a:lnTo>
                    <a:lnTo>
                      <a:pt x="199" y="2602"/>
                    </a:lnTo>
                    <a:lnTo>
                      <a:pt x="170" y="2599"/>
                    </a:lnTo>
                    <a:lnTo>
                      <a:pt x="144" y="2596"/>
                    </a:lnTo>
                    <a:lnTo>
                      <a:pt x="99" y="2591"/>
                    </a:lnTo>
                    <a:lnTo>
                      <a:pt x="62" y="2584"/>
                    </a:lnTo>
                    <a:lnTo>
                      <a:pt x="34" y="2578"/>
                    </a:lnTo>
                    <a:lnTo>
                      <a:pt x="15" y="2572"/>
                    </a:lnTo>
                    <a:lnTo>
                      <a:pt x="4" y="2569"/>
                    </a:lnTo>
                    <a:lnTo>
                      <a:pt x="0" y="2567"/>
                    </a:lnTo>
                    <a:close/>
                    <a:moveTo>
                      <a:pt x="10" y="1900"/>
                    </a:moveTo>
                    <a:lnTo>
                      <a:pt x="14" y="1896"/>
                    </a:lnTo>
                    <a:lnTo>
                      <a:pt x="25" y="1888"/>
                    </a:lnTo>
                    <a:lnTo>
                      <a:pt x="34" y="1882"/>
                    </a:lnTo>
                    <a:lnTo>
                      <a:pt x="46" y="1876"/>
                    </a:lnTo>
                    <a:lnTo>
                      <a:pt x="60" y="1868"/>
                    </a:lnTo>
                    <a:lnTo>
                      <a:pt x="76" y="1862"/>
                    </a:lnTo>
                    <a:lnTo>
                      <a:pt x="96" y="1855"/>
                    </a:lnTo>
                    <a:lnTo>
                      <a:pt x="117" y="1850"/>
                    </a:lnTo>
                    <a:lnTo>
                      <a:pt x="142" y="1844"/>
                    </a:lnTo>
                    <a:lnTo>
                      <a:pt x="170" y="1841"/>
                    </a:lnTo>
                    <a:lnTo>
                      <a:pt x="203" y="1838"/>
                    </a:lnTo>
                    <a:lnTo>
                      <a:pt x="237" y="1837"/>
                    </a:lnTo>
                    <a:lnTo>
                      <a:pt x="276" y="1838"/>
                    </a:lnTo>
                    <a:lnTo>
                      <a:pt x="318" y="1841"/>
                    </a:lnTo>
                    <a:lnTo>
                      <a:pt x="359" y="1846"/>
                    </a:lnTo>
                    <a:lnTo>
                      <a:pt x="396" y="1850"/>
                    </a:lnTo>
                    <a:lnTo>
                      <a:pt x="427" y="1855"/>
                    </a:lnTo>
                    <a:lnTo>
                      <a:pt x="454" y="1861"/>
                    </a:lnTo>
                    <a:lnTo>
                      <a:pt x="478" y="1867"/>
                    </a:lnTo>
                    <a:lnTo>
                      <a:pt x="498" y="1873"/>
                    </a:lnTo>
                    <a:lnTo>
                      <a:pt x="514" y="1878"/>
                    </a:lnTo>
                    <a:lnTo>
                      <a:pt x="527" y="1883"/>
                    </a:lnTo>
                    <a:lnTo>
                      <a:pt x="536" y="1889"/>
                    </a:lnTo>
                    <a:lnTo>
                      <a:pt x="544" y="1893"/>
                    </a:lnTo>
                    <a:lnTo>
                      <a:pt x="550" y="1897"/>
                    </a:lnTo>
                    <a:lnTo>
                      <a:pt x="554" y="1902"/>
                    </a:lnTo>
                    <a:lnTo>
                      <a:pt x="558" y="1907"/>
                    </a:lnTo>
                    <a:lnTo>
                      <a:pt x="558" y="1909"/>
                    </a:lnTo>
                    <a:lnTo>
                      <a:pt x="556" y="1910"/>
                    </a:lnTo>
                    <a:lnTo>
                      <a:pt x="548" y="1913"/>
                    </a:lnTo>
                    <a:lnTo>
                      <a:pt x="533" y="1916"/>
                    </a:lnTo>
                    <a:lnTo>
                      <a:pt x="509" y="1920"/>
                    </a:lnTo>
                    <a:lnTo>
                      <a:pt x="475" y="1924"/>
                    </a:lnTo>
                    <a:lnTo>
                      <a:pt x="428" y="1929"/>
                    </a:lnTo>
                    <a:lnTo>
                      <a:pt x="369" y="1933"/>
                    </a:lnTo>
                    <a:lnTo>
                      <a:pt x="293" y="1935"/>
                    </a:lnTo>
                    <a:lnTo>
                      <a:pt x="253" y="1936"/>
                    </a:lnTo>
                    <a:lnTo>
                      <a:pt x="217" y="1935"/>
                    </a:lnTo>
                    <a:lnTo>
                      <a:pt x="184" y="1934"/>
                    </a:lnTo>
                    <a:lnTo>
                      <a:pt x="155" y="1932"/>
                    </a:lnTo>
                    <a:lnTo>
                      <a:pt x="128" y="1930"/>
                    </a:lnTo>
                    <a:lnTo>
                      <a:pt x="105" y="1927"/>
                    </a:lnTo>
                    <a:lnTo>
                      <a:pt x="85" y="1923"/>
                    </a:lnTo>
                    <a:lnTo>
                      <a:pt x="68" y="1920"/>
                    </a:lnTo>
                    <a:lnTo>
                      <a:pt x="41" y="1913"/>
                    </a:lnTo>
                    <a:lnTo>
                      <a:pt x="23" y="1906"/>
                    </a:lnTo>
                    <a:lnTo>
                      <a:pt x="14" y="1902"/>
                    </a:lnTo>
                    <a:lnTo>
                      <a:pt x="10" y="1900"/>
                    </a:lnTo>
                    <a:close/>
                    <a:moveTo>
                      <a:pt x="39" y="1279"/>
                    </a:moveTo>
                    <a:lnTo>
                      <a:pt x="44" y="1276"/>
                    </a:lnTo>
                    <a:lnTo>
                      <a:pt x="58" y="1271"/>
                    </a:lnTo>
                    <a:lnTo>
                      <a:pt x="81" y="1263"/>
                    </a:lnTo>
                    <a:lnTo>
                      <a:pt x="111" y="1255"/>
                    </a:lnTo>
                    <a:lnTo>
                      <a:pt x="128" y="1252"/>
                    </a:lnTo>
                    <a:lnTo>
                      <a:pt x="147" y="1247"/>
                    </a:lnTo>
                    <a:lnTo>
                      <a:pt x="169" y="1245"/>
                    </a:lnTo>
                    <a:lnTo>
                      <a:pt x="192" y="1243"/>
                    </a:lnTo>
                    <a:lnTo>
                      <a:pt x="216" y="1241"/>
                    </a:lnTo>
                    <a:lnTo>
                      <a:pt x="241" y="1241"/>
                    </a:lnTo>
                    <a:lnTo>
                      <a:pt x="268" y="1242"/>
                    </a:lnTo>
                    <a:lnTo>
                      <a:pt x="297" y="1244"/>
                    </a:lnTo>
                    <a:lnTo>
                      <a:pt x="350" y="1250"/>
                    </a:lnTo>
                    <a:lnTo>
                      <a:pt x="392" y="1258"/>
                    </a:lnTo>
                    <a:lnTo>
                      <a:pt x="425" y="1265"/>
                    </a:lnTo>
                    <a:lnTo>
                      <a:pt x="450" y="1270"/>
                    </a:lnTo>
                    <a:lnTo>
                      <a:pt x="467" y="1275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88" y="1283"/>
                    </a:lnTo>
                    <a:lnTo>
                      <a:pt x="487" y="1285"/>
                    </a:lnTo>
                    <a:lnTo>
                      <a:pt x="483" y="1292"/>
                    </a:lnTo>
                    <a:lnTo>
                      <a:pt x="480" y="1296"/>
                    </a:lnTo>
                    <a:lnTo>
                      <a:pt x="476" y="1300"/>
                    </a:lnTo>
                    <a:lnTo>
                      <a:pt x="469" y="1306"/>
                    </a:lnTo>
                    <a:lnTo>
                      <a:pt x="461" y="1311"/>
                    </a:lnTo>
                    <a:lnTo>
                      <a:pt x="449" y="1316"/>
                    </a:lnTo>
                    <a:lnTo>
                      <a:pt x="436" y="1321"/>
                    </a:lnTo>
                    <a:lnTo>
                      <a:pt x="419" y="1325"/>
                    </a:lnTo>
                    <a:lnTo>
                      <a:pt x="399" y="1329"/>
                    </a:lnTo>
                    <a:lnTo>
                      <a:pt x="375" y="1334"/>
                    </a:lnTo>
                    <a:lnTo>
                      <a:pt x="347" y="1336"/>
                    </a:lnTo>
                    <a:lnTo>
                      <a:pt x="316" y="1337"/>
                    </a:lnTo>
                    <a:lnTo>
                      <a:pt x="279" y="1338"/>
                    </a:lnTo>
                    <a:lnTo>
                      <a:pt x="244" y="1337"/>
                    </a:lnTo>
                    <a:lnTo>
                      <a:pt x="210" y="1335"/>
                    </a:lnTo>
                    <a:lnTo>
                      <a:pt x="181" y="1331"/>
                    </a:lnTo>
                    <a:lnTo>
                      <a:pt x="156" y="1328"/>
                    </a:lnTo>
                    <a:lnTo>
                      <a:pt x="133" y="1324"/>
                    </a:lnTo>
                    <a:lnTo>
                      <a:pt x="114" y="1319"/>
                    </a:lnTo>
                    <a:lnTo>
                      <a:pt x="97" y="1313"/>
                    </a:lnTo>
                    <a:lnTo>
                      <a:pt x="83" y="1308"/>
                    </a:lnTo>
                    <a:lnTo>
                      <a:pt x="71" y="1302"/>
                    </a:lnTo>
                    <a:lnTo>
                      <a:pt x="61" y="1297"/>
                    </a:lnTo>
                    <a:lnTo>
                      <a:pt x="54" y="1292"/>
                    </a:lnTo>
                    <a:lnTo>
                      <a:pt x="48" y="1287"/>
                    </a:lnTo>
                    <a:lnTo>
                      <a:pt x="42" y="1281"/>
                    </a:lnTo>
                    <a:lnTo>
                      <a:pt x="39" y="1279"/>
                    </a:lnTo>
                    <a:close/>
                    <a:moveTo>
                      <a:pt x="392" y="3134"/>
                    </a:moveTo>
                    <a:lnTo>
                      <a:pt x="396" y="3133"/>
                    </a:lnTo>
                    <a:lnTo>
                      <a:pt x="408" y="3130"/>
                    </a:lnTo>
                    <a:lnTo>
                      <a:pt x="428" y="3125"/>
                    </a:lnTo>
                    <a:lnTo>
                      <a:pt x="455" y="3120"/>
                    </a:lnTo>
                    <a:lnTo>
                      <a:pt x="490" y="3113"/>
                    </a:lnTo>
                    <a:lnTo>
                      <a:pt x="530" y="3107"/>
                    </a:lnTo>
                    <a:lnTo>
                      <a:pt x="575" y="3101"/>
                    </a:lnTo>
                    <a:lnTo>
                      <a:pt x="626" y="3093"/>
                    </a:lnTo>
                    <a:lnTo>
                      <a:pt x="682" y="3086"/>
                    </a:lnTo>
                    <a:lnTo>
                      <a:pt x="742" y="3080"/>
                    </a:lnTo>
                    <a:lnTo>
                      <a:pt x="805" y="3076"/>
                    </a:lnTo>
                    <a:lnTo>
                      <a:pt x="871" y="3071"/>
                    </a:lnTo>
                    <a:lnTo>
                      <a:pt x="940" y="3069"/>
                    </a:lnTo>
                    <a:lnTo>
                      <a:pt x="1012" y="3069"/>
                    </a:lnTo>
                    <a:lnTo>
                      <a:pt x="1048" y="3070"/>
                    </a:lnTo>
                    <a:lnTo>
                      <a:pt x="1085" y="3071"/>
                    </a:lnTo>
                    <a:lnTo>
                      <a:pt x="1122" y="3074"/>
                    </a:lnTo>
                    <a:lnTo>
                      <a:pt x="1159" y="3076"/>
                    </a:lnTo>
                    <a:lnTo>
                      <a:pt x="1294" y="3088"/>
                    </a:lnTo>
                    <a:lnTo>
                      <a:pt x="1402" y="3098"/>
                    </a:lnTo>
                    <a:lnTo>
                      <a:pt x="1486" y="3109"/>
                    </a:lnTo>
                    <a:lnTo>
                      <a:pt x="1549" y="3118"/>
                    </a:lnTo>
                    <a:lnTo>
                      <a:pt x="1593" y="3125"/>
                    </a:lnTo>
                    <a:lnTo>
                      <a:pt x="1621" y="3132"/>
                    </a:lnTo>
                    <a:lnTo>
                      <a:pt x="1636" y="3135"/>
                    </a:lnTo>
                    <a:lnTo>
                      <a:pt x="1640" y="3136"/>
                    </a:lnTo>
                    <a:lnTo>
                      <a:pt x="1625" y="3139"/>
                    </a:lnTo>
                    <a:lnTo>
                      <a:pt x="1584" y="3147"/>
                    </a:lnTo>
                    <a:lnTo>
                      <a:pt x="1519" y="3158"/>
                    </a:lnTo>
                    <a:lnTo>
                      <a:pt x="1435" y="3171"/>
                    </a:lnTo>
                    <a:lnTo>
                      <a:pt x="1387" y="3177"/>
                    </a:lnTo>
                    <a:lnTo>
                      <a:pt x="1335" y="3184"/>
                    </a:lnTo>
                    <a:lnTo>
                      <a:pt x="1281" y="3190"/>
                    </a:lnTo>
                    <a:lnTo>
                      <a:pt x="1223" y="3196"/>
                    </a:lnTo>
                    <a:lnTo>
                      <a:pt x="1164" y="3200"/>
                    </a:lnTo>
                    <a:lnTo>
                      <a:pt x="1102" y="3203"/>
                    </a:lnTo>
                    <a:lnTo>
                      <a:pt x="1041" y="3206"/>
                    </a:lnTo>
                    <a:lnTo>
                      <a:pt x="977" y="3207"/>
                    </a:lnTo>
                    <a:lnTo>
                      <a:pt x="916" y="3207"/>
                    </a:lnTo>
                    <a:lnTo>
                      <a:pt x="856" y="3205"/>
                    </a:lnTo>
                    <a:lnTo>
                      <a:pt x="799" y="3202"/>
                    </a:lnTo>
                    <a:lnTo>
                      <a:pt x="744" y="3197"/>
                    </a:lnTo>
                    <a:lnTo>
                      <a:pt x="693" y="3191"/>
                    </a:lnTo>
                    <a:lnTo>
                      <a:pt x="644" y="3185"/>
                    </a:lnTo>
                    <a:lnTo>
                      <a:pt x="599" y="3178"/>
                    </a:lnTo>
                    <a:lnTo>
                      <a:pt x="558" y="3172"/>
                    </a:lnTo>
                    <a:lnTo>
                      <a:pt x="488" y="3158"/>
                    </a:lnTo>
                    <a:lnTo>
                      <a:pt x="436" y="3146"/>
                    </a:lnTo>
                    <a:lnTo>
                      <a:pt x="402" y="3137"/>
                    </a:lnTo>
                    <a:lnTo>
                      <a:pt x="392" y="3134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" name="Freeform 124"/>
            <p:cNvSpPr>
              <a:spLocks noEditPoints="1"/>
            </p:cNvSpPr>
            <p:nvPr/>
          </p:nvSpPr>
          <p:spPr bwMode="auto">
            <a:xfrm>
              <a:off x="793555" y="436243"/>
              <a:ext cx="3620620" cy="4420203"/>
            </a:xfrm>
            <a:custGeom>
              <a:avLst/>
              <a:gdLst>
                <a:gd name="T0" fmla="*/ 4975 w 9983"/>
                <a:gd name="T1" fmla="*/ 7323 h 12184"/>
                <a:gd name="T2" fmla="*/ 9310 w 9983"/>
                <a:gd name="T3" fmla="*/ 3088 h 12184"/>
                <a:gd name="T4" fmla="*/ 9233 w 9983"/>
                <a:gd name="T5" fmla="*/ 2910 h 12184"/>
                <a:gd name="T6" fmla="*/ 9270 w 9983"/>
                <a:gd name="T7" fmla="*/ 2684 h 12184"/>
                <a:gd name="T8" fmla="*/ 9420 w 9983"/>
                <a:gd name="T9" fmla="*/ 2526 h 12184"/>
                <a:gd name="T10" fmla="*/ 9625 w 9983"/>
                <a:gd name="T11" fmla="*/ 2478 h 12184"/>
                <a:gd name="T12" fmla="*/ 9846 w 9983"/>
                <a:gd name="T13" fmla="*/ 2564 h 12184"/>
                <a:gd name="T14" fmla="*/ 9971 w 9983"/>
                <a:gd name="T15" fmla="*/ 2761 h 12184"/>
                <a:gd name="T16" fmla="*/ 9952 w 9983"/>
                <a:gd name="T17" fmla="*/ 3001 h 12184"/>
                <a:gd name="T18" fmla="*/ 9809 w 9983"/>
                <a:gd name="T19" fmla="*/ 3171 h 12184"/>
                <a:gd name="T20" fmla="*/ 9692 w 9983"/>
                <a:gd name="T21" fmla="*/ 5494 h 12184"/>
                <a:gd name="T22" fmla="*/ 9513 w 9983"/>
                <a:gd name="T23" fmla="*/ 2969 h 12184"/>
                <a:gd name="T24" fmla="*/ 9654 w 9983"/>
                <a:gd name="T25" fmla="*/ 3168 h 12184"/>
                <a:gd name="T26" fmla="*/ 9829 w 9983"/>
                <a:gd name="T27" fmla="*/ 3078 h 12184"/>
                <a:gd name="T28" fmla="*/ 9919 w 9983"/>
                <a:gd name="T29" fmla="*/ 2902 h 12184"/>
                <a:gd name="T30" fmla="*/ 9884 w 9983"/>
                <a:gd name="T31" fmla="*/ 2704 h 12184"/>
                <a:gd name="T32" fmla="*/ 9743 w 9983"/>
                <a:gd name="T33" fmla="*/ 2569 h 12184"/>
                <a:gd name="T34" fmla="*/ 9542 w 9983"/>
                <a:gd name="T35" fmla="*/ 2544 h 12184"/>
                <a:gd name="T36" fmla="*/ 9371 w 9983"/>
                <a:gd name="T37" fmla="*/ 2641 h 12184"/>
                <a:gd name="T38" fmla="*/ 9290 w 9983"/>
                <a:gd name="T39" fmla="*/ 2822 h 12184"/>
                <a:gd name="T40" fmla="*/ 9366 w 9983"/>
                <a:gd name="T41" fmla="*/ 3062 h 12184"/>
                <a:gd name="T42" fmla="*/ 7563 w 9983"/>
                <a:gd name="T43" fmla="*/ 6737 h 12184"/>
                <a:gd name="T44" fmla="*/ 6141 w 9983"/>
                <a:gd name="T45" fmla="*/ 6994 h 12184"/>
                <a:gd name="T46" fmla="*/ 8658 w 9983"/>
                <a:gd name="T47" fmla="*/ 7983 h 12184"/>
                <a:gd name="T48" fmla="*/ 6890 w 9983"/>
                <a:gd name="T49" fmla="*/ 8185 h 12184"/>
                <a:gd name="T50" fmla="*/ 4545 w 9983"/>
                <a:gd name="T51" fmla="*/ 8337 h 12184"/>
                <a:gd name="T52" fmla="*/ 3284 w 9983"/>
                <a:gd name="T53" fmla="*/ 8389 h 12184"/>
                <a:gd name="T54" fmla="*/ 2249 w 9983"/>
                <a:gd name="T55" fmla="*/ 10296 h 12184"/>
                <a:gd name="T56" fmla="*/ 4917 w 9983"/>
                <a:gd name="T57" fmla="*/ 5556 h 12184"/>
                <a:gd name="T58" fmla="*/ 8265 w 9983"/>
                <a:gd name="T59" fmla="*/ 3908 h 12184"/>
                <a:gd name="T60" fmla="*/ 5086 w 9983"/>
                <a:gd name="T61" fmla="*/ 4618 h 12184"/>
                <a:gd name="T62" fmla="*/ 7653 w 9983"/>
                <a:gd name="T63" fmla="*/ 11723 h 12184"/>
                <a:gd name="T64" fmla="*/ 5163 w 9983"/>
                <a:gd name="T65" fmla="*/ 12064 h 12184"/>
                <a:gd name="T66" fmla="*/ 2228 w 9983"/>
                <a:gd name="T67" fmla="*/ 10539 h 12184"/>
                <a:gd name="T68" fmla="*/ 4948 w 9983"/>
                <a:gd name="T69" fmla="*/ 10680 h 12184"/>
                <a:gd name="T70" fmla="*/ 5224 w 9983"/>
                <a:gd name="T71" fmla="*/ 11880 h 12184"/>
                <a:gd name="T72" fmla="*/ 6802 w 9983"/>
                <a:gd name="T73" fmla="*/ 9127 h 12184"/>
                <a:gd name="T74" fmla="*/ 5251 w 9983"/>
                <a:gd name="T75" fmla="*/ 9290 h 12184"/>
                <a:gd name="T76" fmla="*/ 4971 w 9983"/>
                <a:gd name="T77" fmla="*/ 8249 h 12184"/>
                <a:gd name="T78" fmla="*/ 2476 w 9983"/>
                <a:gd name="T79" fmla="*/ 10369 h 12184"/>
                <a:gd name="T80" fmla="*/ 3202 w 9983"/>
                <a:gd name="T81" fmla="*/ 8321 h 12184"/>
                <a:gd name="T82" fmla="*/ 97 w 9983"/>
                <a:gd name="T83" fmla="*/ 4280 h 12184"/>
                <a:gd name="T84" fmla="*/ 4032 w 9983"/>
                <a:gd name="T85" fmla="*/ 2849 h 12184"/>
                <a:gd name="T86" fmla="*/ 4028 w 9983"/>
                <a:gd name="T87" fmla="*/ 2667 h 12184"/>
                <a:gd name="T88" fmla="*/ 4147 w 9983"/>
                <a:gd name="T89" fmla="*/ 2524 h 12184"/>
                <a:gd name="T90" fmla="*/ 5359 w 9983"/>
                <a:gd name="T91" fmla="*/ 127 h 12184"/>
                <a:gd name="T92" fmla="*/ 4526 w 9983"/>
                <a:gd name="T93" fmla="*/ 2651 h 12184"/>
                <a:gd name="T94" fmla="*/ 4538 w 9983"/>
                <a:gd name="T95" fmla="*/ 2821 h 12184"/>
                <a:gd name="T96" fmla="*/ 4451 w 9983"/>
                <a:gd name="T97" fmla="*/ 2960 h 12184"/>
                <a:gd name="T98" fmla="*/ 4280 w 9983"/>
                <a:gd name="T99" fmla="*/ 3021 h 12184"/>
                <a:gd name="T100" fmla="*/ 4121 w 9983"/>
                <a:gd name="T101" fmla="*/ 2968 h 12184"/>
                <a:gd name="T102" fmla="*/ 1873 w 9983"/>
                <a:gd name="T103" fmla="*/ 4769 h 12184"/>
                <a:gd name="T104" fmla="*/ 2791 w 9983"/>
                <a:gd name="T105" fmla="*/ 4965 h 12184"/>
                <a:gd name="T106" fmla="*/ 2598 w 9983"/>
                <a:gd name="T107" fmla="*/ 5001 h 12184"/>
                <a:gd name="T108" fmla="*/ 2335 w 9983"/>
                <a:gd name="T109" fmla="*/ 3924 h 12184"/>
                <a:gd name="T110" fmla="*/ 4264 w 9983"/>
                <a:gd name="T111" fmla="*/ 2729 h 12184"/>
                <a:gd name="T112" fmla="*/ 4164 w 9983"/>
                <a:gd name="T113" fmla="*/ 2584 h 12184"/>
                <a:gd name="T114" fmla="*/ 4077 w 9983"/>
                <a:gd name="T115" fmla="*/ 2790 h 12184"/>
                <a:gd name="T116" fmla="*/ 4440 w 9983"/>
                <a:gd name="T117" fmla="*/ 2886 h 12184"/>
                <a:gd name="T118" fmla="*/ 4452 w 9983"/>
                <a:gd name="T119" fmla="*/ 2639 h 12184"/>
                <a:gd name="T120" fmla="*/ 4164 w 9983"/>
                <a:gd name="T121" fmla="*/ 2926 h 12184"/>
                <a:gd name="T122" fmla="*/ 5973 w 9983"/>
                <a:gd name="T123" fmla="*/ 2722 h 12184"/>
                <a:gd name="T124" fmla="*/ 7938 w 9983"/>
                <a:gd name="T125" fmla="*/ 1089 h 1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83" h="12184">
                  <a:moveTo>
                    <a:pt x="5052" y="7115"/>
                  </a:moveTo>
                  <a:lnTo>
                    <a:pt x="6019" y="7095"/>
                  </a:lnTo>
                  <a:lnTo>
                    <a:pt x="6082" y="6980"/>
                  </a:lnTo>
                  <a:lnTo>
                    <a:pt x="5288" y="5514"/>
                  </a:lnTo>
                  <a:lnTo>
                    <a:pt x="4920" y="5617"/>
                  </a:lnTo>
                  <a:lnTo>
                    <a:pt x="4957" y="7174"/>
                  </a:lnTo>
                  <a:lnTo>
                    <a:pt x="4898" y="7175"/>
                  </a:lnTo>
                  <a:lnTo>
                    <a:pt x="4860" y="5634"/>
                  </a:lnTo>
                  <a:lnTo>
                    <a:pt x="3133" y="6116"/>
                  </a:lnTo>
                  <a:lnTo>
                    <a:pt x="3058" y="6174"/>
                  </a:lnTo>
                  <a:lnTo>
                    <a:pt x="3069" y="6268"/>
                  </a:lnTo>
                  <a:lnTo>
                    <a:pt x="4163" y="7802"/>
                  </a:lnTo>
                  <a:lnTo>
                    <a:pt x="4975" y="7323"/>
                  </a:lnTo>
                  <a:lnTo>
                    <a:pt x="4990" y="7348"/>
                  </a:lnTo>
                  <a:lnTo>
                    <a:pt x="5020" y="7348"/>
                  </a:lnTo>
                  <a:lnTo>
                    <a:pt x="5031" y="8246"/>
                  </a:lnTo>
                  <a:lnTo>
                    <a:pt x="5415" y="8220"/>
                  </a:lnTo>
                  <a:lnTo>
                    <a:pt x="5988" y="7155"/>
                  </a:lnTo>
                  <a:lnTo>
                    <a:pt x="5055" y="7175"/>
                  </a:lnTo>
                  <a:lnTo>
                    <a:pt x="5052" y="7115"/>
                  </a:lnTo>
                  <a:close/>
                  <a:moveTo>
                    <a:pt x="8556" y="3820"/>
                  </a:moveTo>
                  <a:lnTo>
                    <a:pt x="9340" y="3122"/>
                  </a:lnTo>
                  <a:lnTo>
                    <a:pt x="9339" y="3120"/>
                  </a:lnTo>
                  <a:lnTo>
                    <a:pt x="9329" y="3110"/>
                  </a:lnTo>
                  <a:lnTo>
                    <a:pt x="9319" y="3099"/>
                  </a:lnTo>
                  <a:lnTo>
                    <a:pt x="9310" y="3088"/>
                  </a:lnTo>
                  <a:lnTo>
                    <a:pt x="9301" y="3076"/>
                  </a:lnTo>
                  <a:lnTo>
                    <a:pt x="9292" y="3063"/>
                  </a:lnTo>
                  <a:lnTo>
                    <a:pt x="9284" y="3051"/>
                  </a:lnTo>
                  <a:lnTo>
                    <a:pt x="9276" y="3038"/>
                  </a:lnTo>
                  <a:lnTo>
                    <a:pt x="9270" y="3025"/>
                  </a:lnTo>
                  <a:lnTo>
                    <a:pt x="9263" y="3011"/>
                  </a:lnTo>
                  <a:lnTo>
                    <a:pt x="9257" y="2998"/>
                  </a:lnTo>
                  <a:lnTo>
                    <a:pt x="9251" y="2984"/>
                  </a:lnTo>
                  <a:lnTo>
                    <a:pt x="9247" y="2969"/>
                  </a:lnTo>
                  <a:lnTo>
                    <a:pt x="9243" y="2955"/>
                  </a:lnTo>
                  <a:lnTo>
                    <a:pt x="9238" y="2940"/>
                  </a:lnTo>
                  <a:lnTo>
                    <a:pt x="9235" y="2925"/>
                  </a:lnTo>
                  <a:lnTo>
                    <a:pt x="9233" y="2910"/>
                  </a:lnTo>
                  <a:lnTo>
                    <a:pt x="6448" y="2611"/>
                  </a:lnTo>
                  <a:lnTo>
                    <a:pt x="6455" y="2551"/>
                  </a:lnTo>
                  <a:lnTo>
                    <a:pt x="9229" y="2849"/>
                  </a:lnTo>
                  <a:lnTo>
                    <a:pt x="9230" y="2832"/>
                  </a:lnTo>
                  <a:lnTo>
                    <a:pt x="9231" y="2815"/>
                  </a:lnTo>
                  <a:lnTo>
                    <a:pt x="9233" y="2798"/>
                  </a:lnTo>
                  <a:lnTo>
                    <a:pt x="9236" y="2780"/>
                  </a:lnTo>
                  <a:lnTo>
                    <a:pt x="9240" y="2764"/>
                  </a:lnTo>
                  <a:lnTo>
                    <a:pt x="9244" y="2747"/>
                  </a:lnTo>
                  <a:lnTo>
                    <a:pt x="9249" y="2731"/>
                  </a:lnTo>
                  <a:lnTo>
                    <a:pt x="9256" y="2715"/>
                  </a:lnTo>
                  <a:lnTo>
                    <a:pt x="9262" y="2699"/>
                  </a:lnTo>
                  <a:lnTo>
                    <a:pt x="9270" y="2684"/>
                  </a:lnTo>
                  <a:lnTo>
                    <a:pt x="9277" y="2670"/>
                  </a:lnTo>
                  <a:lnTo>
                    <a:pt x="9286" y="2656"/>
                  </a:lnTo>
                  <a:lnTo>
                    <a:pt x="9295" y="2642"/>
                  </a:lnTo>
                  <a:lnTo>
                    <a:pt x="9304" y="2628"/>
                  </a:lnTo>
                  <a:lnTo>
                    <a:pt x="9315" y="2615"/>
                  </a:lnTo>
                  <a:lnTo>
                    <a:pt x="9326" y="2602"/>
                  </a:lnTo>
                  <a:lnTo>
                    <a:pt x="8018" y="1225"/>
                  </a:lnTo>
                  <a:lnTo>
                    <a:pt x="8061" y="1184"/>
                  </a:lnTo>
                  <a:lnTo>
                    <a:pt x="9369" y="2562"/>
                  </a:lnTo>
                  <a:lnTo>
                    <a:pt x="9381" y="2552"/>
                  </a:lnTo>
                  <a:lnTo>
                    <a:pt x="9394" y="2543"/>
                  </a:lnTo>
                  <a:lnTo>
                    <a:pt x="9407" y="2534"/>
                  </a:lnTo>
                  <a:lnTo>
                    <a:pt x="9420" y="2526"/>
                  </a:lnTo>
                  <a:lnTo>
                    <a:pt x="9434" y="2519"/>
                  </a:lnTo>
                  <a:lnTo>
                    <a:pt x="9448" y="2512"/>
                  </a:lnTo>
                  <a:lnTo>
                    <a:pt x="9463" y="2506"/>
                  </a:lnTo>
                  <a:lnTo>
                    <a:pt x="9477" y="2501"/>
                  </a:lnTo>
                  <a:lnTo>
                    <a:pt x="9492" y="2495"/>
                  </a:lnTo>
                  <a:lnTo>
                    <a:pt x="9509" y="2491"/>
                  </a:lnTo>
                  <a:lnTo>
                    <a:pt x="9524" y="2486"/>
                  </a:lnTo>
                  <a:lnTo>
                    <a:pt x="9540" y="2483"/>
                  </a:lnTo>
                  <a:lnTo>
                    <a:pt x="9556" y="2481"/>
                  </a:lnTo>
                  <a:lnTo>
                    <a:pt x="9572" y="2479"/>
                  </a:lnTo>
                  <a:lnTo>
                    <a:pt x="9588" y="2478"/>
                  </a:lnTo>
                  <a:lnTo>
                    <a:pt x="9606" y="2478"/>
                  </a:lnTo>
                  <a:lnTo>
                    <a:pt x="9625" y="2478"/>
                  </a:lnTo>
                  <a:lnTo>
                    <a:pt x="9645" y="2480"/>
                  </a:lnTo>
                  <a:lnTo>
                    <a:pt x="9663" y="2482"/>
                  </a:lnTo>
                  <a:lnTo>
                    <a:pt x="9681" y="2485"/>
                  </a:lnTo>
                  <a:lnTo>
                    <a:pt x="9700" y="2490"/>
                  </a:lnTo>
                  <a:lnTo>
                    <a:pt x="9718" y="2495"/>
                  </a:lnTo>
                  <a:lnTo>
                    <a:pt x="9735" y="2501"/>
                  </a:lnTo>
                  <a:lnTo>
                    <a:pt x="9753" y="2507"/>
                  </a:lnTo>
                  <a:lnTo>
                    <a:pt x="9769" y="2515"/>
                  </a:lnTo>
                  <a:lnTo>
                    <a:pt x="9785" y="2523"/>
                  </a:lnTo>
                  <a:lnTo>
                    <a:pt x="9801" y="2532"/>
                  </a:lnTo>
                  <a:lnTo>
                    <a:pt x="9816" y="2543"/>
                  </a:lnTo>
                  <a:lnTo>
                    <a:pt x="9832" y="2552"/>
                  </a:lnTo>
                  <a:lnTo>
                    <a:pt x="9846" y="2564"/>
                  </a:lnTo>
                  <a:lnTo>
                    <a:pt x="9859" y="2576"/>
                  </a:lnTo>
                  <a:lnTo>
                    <a:pt x="9871" y="2588"/>
                  </a:lnTo>
                  <a:lnTo>
                    <a:pt x="9884" y="2601"/>
                  </a:lnTo>
                  <a:lnTo>
                    <a:pt x="9896" y="2615"/>
                  </a:lnTo>
                  <a:lnTo>
                    <a:pt x="9907" y="2629"/>
                  </a:lnTo>
                  <a:lnTo>
                    <a:pt x="9918" y="2644"/>
                  </a:lnTo>
                  <a:lnTo>
                    <a:pt x="9928" y="2659"/>
                  </a:lnTo>
                  <a:lnTo>
                    <a:pt x="9937" y="2674"/>
                  </a:lnTo>
                  <a:lnTo>
                    <a:pt x="9945" y="2692"/>
                  </a:lnTo>
                  <a:lnTo>
                    <a:pt x="9952" y="2708"/>
                  </a:lnTo>
                  <a:lnTo>
                    <a:pt x="9959" y="2725"/>
                  </a:lnTo>
                  <a:lnTo>
                    <a:pt x="9965" y="2742"/>
                  </a:lnTo>
                  <a:lnTo>
                    <a:pt x="9971" y="2761"/>
                  </a:lnTo>
                  <a:lnTo>
                    <a:pt x="9975" y="2778"/>
                  </a:lnTo>
                  <a:lnTo>
                    <a:pt x="9978" y="2798"/>
                  </a:lnTo>
                  <a:lnTo>
                    <a:pt x="9981" y="2816"/>
                  </a:lnTo>
                  <a:lnTo>
                    <a:pt x="9982" y="2835"/>
                  </a:lnTo>
                  <a:lnTo>
                    <a:pt x="9983" y="2855"/>
                  </a:lnTo>
                  <a:lnTo>
                    <a:pt x="9982" y="2874"/>
                  </a:lnTo>
                  <a:lnTo>
                    <a:pt x="9981" y="2893"/>
                  </a:lnTo>
                  <a:lnTo>
                    <a:pt x="9978" y="2912"/>
                  </a:lnTo>
                  <a:lnTo>
                    <a:pt x="9975" y="2930"/>
                  </a:lnTo>
                  <a:lnTo>
                    <a:pt x="9971" y="2949"/>
                  </a:lnTo>
                  <a:lnTo>
                    <a:pt x="9965" y="2966"/>
                  </a:lnTo>
                  <a:lnTo>
                    <a:pt x="9959" y="2984"/>
                  </a:lnTo>
                  <a:lnTo>
                    <a:pt x="9952" y="3001"/>
                  </a:lnTo>
                  <a:lnTo>
                    <a:pt x="9945" y="3018"/>
                  </a:lnTo>
                  <a:lnTo>
                    <a:pt x="9937" y="3034"/>
                  </a:lnTo>
                  <a:lnTo>
                    <a:pt x="9928" y="3050"/>
                  </a:lnTo>
                  <a:lnTo>
                    <a:pt x="9918" y="3065"/>
                  </a:lnTo>
                  <a:lnTo>
                    <a:pt x="9907" y="3079"/>
                  </a:lnTo>
                  <a:lnTo>
                    <a:pt x="9896" y="3095"/>
                  </a:lnTo>
                  <a:lnTo>
                    <a:pt x="9884" y="3107"/>
                  </a:lnTo>
                  <a:lnTo>
                    <a:pt x="9871" y="3120"/>
                  </a:lnTo>
                  <a:lnTo>
                    <a:pt x="9861" y="3132"/>
                  </a:lnTo>
                  <a:lnTo>
                    <a:pt x="9848" y="3143"/>
                  </a:lnTo>
                  <a:lnTo>
                    <a:pt x="9836" y="3153"/>
                  </a:lnTo>
                  <a:lnTo>
                    <a:pt x="9822" y="3163"/>
                  </a:lnTo>
                  <a:lnTo>
                    <a:pt x="9809" y="3171"/>
                  </a:lnTo>
                  <a:lnTo>
                    <a:pt x="9795" y="3180"/>
                  </a:lnTo>
                  <a:lnTo>
                    <a:pt x="9781" y="3188"/>
                  </a:lnTo>
                  <a:lnTo>
                    <a:pt x="9766" y="3195"/>
                  </a:lnTo>
                  <a:lnTo>
                    <a:pt x="9750" y="3203"/>
                  </a:lnTo>
                  <a:lnTo>
                    <a:pt x="9735" y="3208"/>
                  </a:lnTo>
                  <a:lnTo>
                    <a:pt x="9719" y="3213"/>
                  </a:lnTo>
                  <a:lnTo>
                    <a:pt x="9704" y="3219"/>
                  </a:lnTo>
                  <a:lnTo>
                    <a:pt x="9687" y="3222"/>
                  </a:lnTo>
                  <a:lnTo>
                    <a:pt x="9671" y="3225"/>
                  </a:lnTo>
                  <a:lnTo>
                    <a:pt x="9654" y="3228"/>
                  </a:lnTo>
                  <a:lnTo>
                    <a:pt x="9637" y="3230"/>
                  </a:lnTo>
                  <a:lnTo>
                    <a:pt x="9752" y="5491"/>
                  </a:lnTo>
                  <a:lnTo>
                    <a:pt x="9692" y="5494"/>
                  </a:lnTo>
                  <a:lnTo>
                    <a:pt x="9578" y="3230"/>
                  </a:lnTo>
                  <a:lnTo>
                    <a:pt x="9551" y="3227"/>
                  </a:lnTo>
                  <a:lnTo>
                    <a:pt x="9525" y="3223"/>
                  </a:lnTo>
                  <a:lnTo>
                    <a:pt x="9500" y="3217"/>
                  </a:lnTo>
                  <a:lnTo>
                    <a:pt x="9476" y="3208"/>
                  </a:lnTo>
                  <a:lnTo>
                    <a:pt x="9452" y="3198"/>
                  </a:lnTo>
                  <a:lnTo>
                    <a:pt x="9430" y="3187"/>
                  </a:lnTo>
                  <a:lnTo>
                    <a:pt x="9407" y="3174"/>
                  </a:lnTo>
                  <a:lnTo>
                    <a:pt x="9386" y="3160"/>
                  </a:lnTo>
                  <a:lnTo>
                    <a:pt x="8596" y="3865"/>
                  </a:lnTo>
                  <a:lnTo>
                    <a:pt x="8556" y="3820"/>
                  </a:lnTo>
                  <a:close/>
                  <a:moveTo>
                    <a:pt x="9385" y="3083"/>
                  </a:moveTo>
                  <a:lnTo>
                    <a:pt x="9513" y="2969"/>
                  </a:lnTo>
                  <a:lnTo>
                    <a:pt x="9552" y="3014"/>
                  </a:lnTo>
                  <a:lnTo>
                    <a:pt x="9432" y="3120"/>
                  </a:lnTo>
                  <a:lnTo>
                    <a:pt x="9451" y="3131"/>
                  </a:lnTo>
                  <a:lnTo>
                    <a:pt x="9472" y="3142"/>
                  </a:lnTo>
                  <a:lnTo>
                    <a:pt x="9492" y="3151"/>
                  </a:lnTo>
                  <a:lnTo>
                    <a:pt x="9514" y="3158"/>
                  </a:lnTo>
                  <a:lnTo>
                    <a:pt x="9536" y="3164"/>
                  </a:lnTo>
                  <a:lnTo>
                    <a:pt x="9558" y="3168"/>
                  </a:lnTo>
                  <a:lnTo>
                    <a:pt x="9582" y="3170"/>
                  </a:lnTo>
                  <a:lnTo>
                    <a:pt x="9606" y="3171"/>
                  </a:lnTo>
                  <a:lnTo>
                    <a:pt x="9622" y="3171"/>
                  </a:lnTo>
                  <a:lnTo>
                    <a:pt x="9638" y="3170"/>
                  </a:lnTo>
                  <a:lnTo>
                    <a:pt x="9654" y="3168"/>
                  </a:lnTo>
                  <a:lnTo>
                    <a:pt x="9669" y="3165"/>
                  </a:lnTo>
                  <a:lnTo>
                    <a:pt x="9685" y="3161"/>
                  </a:lnTo>
                  <a:lnTo>
                    <a:pt x="9700" y="3157"/>
                  </a:lnTo>
                  <a:lnTo>
                    <a:pt x="9715" y="3152"/>
                  </a:lnTo>
                  <a:lnTo>
                    <a:pt x="9729" y="3146"/>
                  </a:lnTo>
                  <a:lnTo>
                    <a:pt x="9743" y="3140"/>
                  </a:lnTo>
                  <a:lnTo>
                    <a:pt x="9757" y="3133"/>
                  </a:lnTo>
                  <a:lnTo>
                    <a:pt x="9770" y="3126"/>
                  </a:lnTo>
                  <a:lnTo>
                    <a:pt x="9783" y="3117"/>
                  </a:lnTo>
                  <a:lnTo>
                    <a:pt x="9796" y="3109"/>
                  </a:lnTo>
                  <a:lnTo>
                    <a:pt x="9808" y="3099"/>
                  </a:lnTo>
                  <a:lnTo>
                    <a:pt x="9819" y="3089"/>
                  </a:lnTo>
                  <a:lnTo>
                    <a:pt x="9829" y="3078"/>
                  </a:lnTo>
                  <a:lnTo>
                    <a:pt x="9840" y="3068"/>
                  </a:lnTo>
                  <a:lnTo>
                    <a:pt x="9850" y="3056"/>
                  </a:lnTo>
                  <a:lnTo>
                    <a:pt x="9860" y="3044"/>
                  </a:lnTo>
                  <a:lnTo>
                    <a:pt x="9868" y="3032"/>
                  </a:lnTo>
                  <a:lnTo>
                    <a:pt x="9877" y="3019"/>
                  </a:lnTo>
                  <a:lnTo>
                    <a:pt x="9884" y="3006"/>
                  </a:lnTo>
                  <a:lnTo>
                    <a:pt x="9891" y="2992"/>
                  </a:lnTo>
                  <a:lnTo>
                    <a:pt x="9897" y="2978"/>
                  </a:lnTo>
                  <a:lnTo>
                    <a:pt x="9904" y="2964"/>
                  </a:lnTo>
                  <a:lnTo>
                    <a:pt x="9908" y="2949"/>
                  </a:lnTo>
                  <a:lnTo>
                    <a:pt x="9913" y="2934"/>
                  </a:lnTo>
                  <a:lnTo>
                    <a:pt x="9916" y="2918"/>
                  </a:lnTo>
                  <a:lnTo>
                    <a:pt x="9919" y="2902"/>
                  </a:lnTo>
                  <a:lnTo>
                    <a:pt x="9921" y="2887"/>
                  </a:lnTo>
                  <a:lnTo>
                    <a:pt x="9922" y="2871"/>
                  </a:lnTo>
                  <a:lnTo>
                    <a:pt x="9922" y="2855"/>
                  </a:lnTo>
                  <a:lnTo>
                    <a:pt x="9922" y="2839"/>
                  </a:lnTo>
                  <a:lnTo>
                    <a:pt x="9921" y="2822"/>
                  </a:lnTo>
                  <a:lnTo>
                    <a:pt x="9919" y="2806"/>
                  </a:lnTo>
                  <a:lnTo>
                    <a:pt x="9916" y="2791"/>
                  </a:lnTo>
                  <a:lnTo>
                    <a:pt x="9913" y="2775"/>
                  </a:lnTo>
                  <a:lnTo>
                    <a:pt x="9908" y="2760"/>
                  </a:lnTo>
                  <a:lnTo>
                    <a:pt x="9904" y="2746"/>
                  </a:lnTo>
                  <a:lnTo>
                    <a:pt x="9897" y="2731"/>
                  </a:lnTo>
                  <a:lnTo>
                    <a:pt x="9891" y="2717"/>
                  </a:lnTo>
                  <a:lnTo>
                    <a:pt x="9884" y="2704"/>
                  </a:lnTo>
                  <a:lnTo>
                    <a:pt x="9877" y="2690"/>
                  </a:lnTo>
                  <a:lnTo>
                    <a:pt x="9868" y="2678"/>
                  </a:lnTo>
                  <a:lnTo>
                    <a:pt x="9860" y="2665"/>
                  </a:lnTo>
                  <a:lnTo>
                    <a:pt x="9850" y="2653"/>
                  </a:lnTo>
                  <a:lnTo>
                    <a:pt x="9840" y="2641"/>
                  </a:lnTo>
                  <a:lnTo>
                    <a:pt x="9829" y="2630"/>
                  </a:lnTo>
                  <a:lnTo>
                    <a:pt x="9819" y="2619"/>
                  </a:lnTo>
                  <a:lnTo>
                    <a:pt x="9808" y="2610"/>
                  </a:lnTo>
                  <a:lnTo>
                    <a:pt x="9796" y="2600"/>
                  </a:lnTo>
                  <a:lnTo>
                    <a:pt x="9783" y="2591"/>
                  </a:lnTo>
                  <a:lnTo>
                    <a:pt x="9770" y="2584"/>
                  </a:lnTo>
                  <a:lnTo>
                    <a:pt x="9757" y="2576"/>
                  </a:lnTo>
                  <a:lnTo>
                    <a:pt x="9743" y="2569"/>
                  </a:lnTo>
                  <a:lnTo>
                    <a:pt x="9729" y="2562"/>
                  </a:lnTo>
                  <a:lnTo>
                    <a:pt x="9715" y="2557"/>
                  </a:lnTo>
                  <a:lnTo>
                    <a:pt x="9700" y="2551"/>
                  </a:lnTo>
                  <a:lnTo>
                    <a:pt x="9685" y="2547"/>
                  </a:lnTo>
                  <a:lnTo>
                    <a:pt x="9669" y="2544"/>
                  </a:lnTo>
                  <a:lnTo>
                    <a:pt x="9654" y="2542"/>
                  </a:lnTo>
                  <a:lnTo>
                    <a:pt x="9638" y="2539"/>
                  </a:lnTo>
                  <a:lnTo>
                    <a:pt x="9622" y="2538"/>
                  </a:lnTo>
                  <a:lnTo>
                    <a:pt x="9606" y="2537"/>
                  </a:lnTo>
                  <a:lnTo>
                    <a:pt x="9590" y="2538"/>
                  </a:lnTo>
                  <a:lnTo>
                    <a:pt x="9573" y="2539"/>
                  </a:lnTo>
                  <a:lnTo>
                    <a:pt x="9557" y="2542"/>
                  </a:lnTo>
                  <a:lnTo>
                    <a:pt x="9542" y="2544"/>
                  </a:lnTo>
                  <a:lnTo>
                    <a:pt x="9526" y="2547"/>
                  </a:lnTo>
                  <a:lnTo>
                    <a:pt x="9512" y="2551"/>
                  </a:lnTo>
                  <a:lnTo>
                    <a:pt x="9497" y="2557"/>
                  </a:lnTo>
                  <a:lnTo>
                    <a:pt x="9483" y="2562"/>
                  </a:lnTo>
                  <a:lnTo>
                    <a:pt x="9469" y="2569"/>
                  </a:lnTo>
                  <a:lnTo>
                    <a:pt x="9454" y="2576"/>
                  </a:lnTo>
                  <a:lnTo>
                    <a:pt x="9442" y="2584"/>
                  </a:lnTo>
                  <a:lnTo>
                    <a:pt x="9429" y="2591"/>
                  </a:lnTo>
                  <a:lnTo>
                    <a:pt x="9416" y="2600"/>
                  </a:lnTo>
                  <a:lnTo>
                    <a:pt x="9404" y="2610"/>
                  </a:lnTo>
                  <a:lnTo>
                    <a:pt x="9392" y="2619"/>
                  </a:lnTo>
                  <a:lnTo>
                    <a:pt x="9381" y="2630"/>
                  </a:lnTo>
                  <a:lnTo>
                    <a:pt x="9371" y="2641"/>
                  </a:lnTo>
                  <a:lnTo>
                    <a:pt x="9361" y="2653"/>
                  </a:lnTo>
                  <a:lnTo>
                    <a:pt x="9352" y="2665"/>
                  </a:lnTo>
                  <a:lnTo>
                    <a:pt x="9342" y="2678"/>
                  </a:lnTo>
                  <a:lnTo>
                    <a:pt x="9335" y="2690"/>
                  </a:lnTo>
                  <a:lnTo>
                    <a:pt x="9327" y="2704"/>
                  </a:lnTo>
                  <a:lnTo>
                    <a:pt x="9319" y="2717"/>
                  </a:lnTo>
                  <a:lnTo>
                    <a:pt x="9313" y="2731"/>
                  </a:lnTo>
                  <a:lnTo>
                    <a:pt x="9308" y="2746"/>
                  </a:lnTo>
                  <a:lnTo>
                    <a:pt x="9302" y="2760"/>
                  </a:lnTo>
                  <a:lnTo>
                    <a:pt x="9299" y="2775"/>
                  </a:lnTo>
                  <a:lnTo>
                    <a:pt x="9295" y="2791"/>
                  </a:lnTo>
                  <a:lnTo>
                    <a:pt x="9292" y="2806"/>
                  </a:lnTo>
                  <a:lnTo>
                    <a:pt x="9290" y="2822"/>
                  </a:lnTo>
                  <a:lnTo>
                    <a:pt x="9289" y="2839"/>
                  </a:lnTo>
                  <a:lnTo>
                    <a:pt x="9288" y="2855"/>
                  </a:lnTo>
                  <a:lnTo>
                    <a:pt x="9288" y="2856"/>
                  </a:lnTo>
                  <a:lnTo>
                    <a:pt x="9389" y="2867"/>
                  </a:lnTo>
                  <a:lnTo>
                    <a:pt x="9382" y="2926"/>
                  </a:lnTo>
                  <a:lnTo>
                    <a:pt x="9295" y="2916"/>
                  </a:lnTo>
                  <a:lnTo>
                    <a:pt x="9300" y="2940"/>
                  </a:lnTo>
                  <a:lnTo>
                    <a:pt x="9308" y="2963"/>
                  </a:lnTo>
                  <a:lnTo>
                    <a:pt x="9316" y="2984"/>
                  </a:lnTo>
                  <a:lnTo>
                    <a:pt x="9326" y="3005"/>
                  </a:lnTo>
                  <a:lnTo>
                    <a:pt x="9338" y="3024"/>
                  </a:lnTo>
                  <a:lnTo>
                    <a:pt x="9351" y="3044"/>
                  </a:lnTo>
                  <a:lnTo>
                    <a:pt x="9366" y="3062"/>
                  </a:lnTo>
                  <a:lnTo>
                    <a:pt x="9381" y="3078"/>
                  </a:lnTo>
                  <a:lnTo>
                    <a:pt x="9385" y="3083"/>
                  </a:lnTo>
                  <a:close/>
                  <a:moveTo>
                    <a:pt x="7251" y="4973"/>
                  </a:moveTo>
                  <a:lnTo>
                    <a:pt x="8212" y="3979"/>
                  </a:lnTo>
                  <a:lnTo>
                    <a:pt x="6775" y="4273"/>
                  </a:lnTo>
                  <a:lnTo>
                    <a:pt x="7035" y="4909"/>
                  </a:lnTo>
                  <a:lnTo>
                    <a:pt x="7044" y="4884"/>
                  </a:lnTo>
                  <a:lnTo>
                    <a:pt x="7101" y="4904"/>
                  </a:lnTo>
                  <a:lnTo>
                    <a:pt x="6361" y="7029"/>
                  </a:lnTo>
                  <a:lnTo>
                    <a:pt x="7510" y="6767"/>
                  </a:lnTo>
                  <a:lnTo>
                    <a:pt x="7010" y="5236"/>
                  </a:lnTo>
                  <a:lnTo>
                    <a:pt x="7066" y="5218"/>
                  </a:lnTo>
                  <a:lnTo>
                    <a:pt x="7563" y="6737"/>
                  </a:lnTo>
                  <a:lnTo>
                    <a:pt x="9573" y="5865"/>
                  </a:lnTo>
                  <a:lnTo>
                    <a:pt x="9596" y="5920"/>
                  </a:lnTo>
                  <a:lnTo>
                    <a:pt x="7556" y="6804"/>
                  </a:lnTo>
                  <a:lnTo>
                    <a:pt x="7554" y="6805"/>
                  </a:lnTo>
                  <a:lnTo>
                    <a:pt x="7558" y="6817"/>
                  </a:lnTo>
                  <a:lnTo>
                    <a:pt x="6322" y="7098"/>
                  </a:lnTo>
                  <a:lnTo>
                    <a:pt x="6315" y="7069"/>
                  </a:lnTo>
                  <a:lnTo>
                    <a:pt x="6287" y="7059"/>
                  </a:lnTo>
                  <a:lnTo>
                    <a:pt x="6990" y="5037"/>
                  </a:lnTo>
                  <a:lnTo>
                    <a:pt x="5347" y="5498"/>
                  </a:lnTo>
                  <a:lnTo>
                    <a:pt x="6141" y="6966"/>
                  </a:lnTo>
                  <a:lnTo>
                    <a:pt x="6115" y="6980"/>
                  </a:lnTo>
                  <a:lnTo>
                    <a:pt x="6141" y="6994"/>
                  </a:lnTo>
                  <a:lnTo>
                    <a:pt x="6088" y="7094"/>
                  </a:lnTo>
                  <a:lnTo>
                    <a:pt x="6165" y="7092"/>
                  </a:lnTo>
                  <a:lnTo>
                    <a:pt x="6165" y="7110"/>
                  </a:lnTo>
                  <a:lnTo>
                    <a:pt x="6189" y="7106"/>
                  </a:lnTo>
                  <a:lnTo>
                    <a:pt x="6383" y="8158"/>
                  </a:lnTo>
                  <a:lnTo>
                    <a:pt x="6917" y="8123"/>
                  </a:lnTo>
                  <a:lnTo>
                    <a:pt x="7444" y="6936"/>
                  </a:lnTo>
                  <a:lnTo>
                    <a:pt x="7498" y="6961"/>
                  </a:lnTo>
                  <a:lnTo>
                    <a:pt x="6984" y="8119"/>
                  </a:lnTo>
                  <a:lnTo>
                    <a:pt x="8606" y="8013"/>
                  </a:lnTo>
                  <a:lnTo>
                    <a:pt x="7690" y="6841"/>
                  </a:lnTo>
                  <a:lnTo>
                    <a:pt x="7737" y="6804"/>
                  </a:lnTo>
                  <a:lnTo>
                    <a:pt x="8658" y="7983"/>
                  </a:lnTo>
                  <a:lnTo>
                    <a:pt x="9674" y="5890"/>
                  </a:lnTo>
                  <a:lnTo>
                    <a:pt x="9727" y="5915"/>
                  </a:lnTo>
                  <a:lnTo>
                    <a:pt x="8699" y="8036"/>
                  </a:lnTo>
                  <a:lnTo>
                    <a:pt x="8723" y="8065"/>
                  </a:lnTo>
                  <a:lnTo>
                    <a:pt x="8667" y="8069"/>
                  </a:lnTo>
                  <a:lnTo>
                    <a:pt x="8496" y="8080"/>
                  </a:lnTo>
                  <a:lnTo>
                    <a:pt x="6811" y="8867"/>
                  </a:lnTo>
                  <a:lnTo>
                    <a:pt x="6786" y="8813"/>
                  </a:lnTo>
                  <a:lnTo>
                    <a:pt x="8333" y="8091"/>
                  </a:lnTo>
                  <a:lnTo>
                    <a:pt x="6957" y="8180"/>
                  </a:lnTo>
                  <a:lnTo>
                    <a:pt x="6658" y="8852"/>
                  </a:lnTo>
                  <a:lnTo>
                    <a:pt x="6604" y="8828"/>
                  </a:lnTo>
                  <a:lnTo>
                    <a:pt x="6890" y="8185"/>
                  </a:lnTo>
                  <a:lnTo>
                    <a:pt x="6394" y="8217"/>
                  </a:lnTo>
                  <a:lnTo>
                    <a:pt x="6565" y="9140"/>
                  </a:lnTo>
                  <a:lnTo>
                    <a:pt x="6506" y="9150"/>
                  </a:lnTo>
                  <a:lnTo>
                    <a:pt x="6335" y="8220"/>
                  </a:lnTo>
                  <a:lnTo>
                    <a:pt x="5453" y="8277"/>
                  </a:lnTo>
                  <a:lnTo>
                    <a:pt x="5290" y="8581"/>
                  </a:lnTo>
                  <a:lnTo>
                    <a:pt x="5237" y="8553"/>
                  </a:lnTo>
                  <a:lnTo>
                    <a:pt x="5383" y="8283"/>
                  </a:lnTo>
                  <a:lnTo>
                    <a:pt x="5032" y="8306"/>
                  </a:lnTo>
                  <a:lnTo>
                    <a:pt x="5035" y="8583"/>
                  </a:lnTo>
                  <a:lnTo>
                    <a:pt x="4976" y="8584"/>
                  </a:lnTo>
                  <a:lnTo>
                    <a:pt x="4973" y="8309"/>
                  </a:lnTo>
                  <a:lnTo>
                    <a:pt x="4545" y="8337"/>
                  </a:lnTo>
                  <a:lnTo>
                    <a:pt x="4952" y="8907"/>
                  </a:lnTo>
                  <a:lnTo>
                    <a:pt x="4903" y="8942"/>
                  </a:lnTo>
                  <a:lnTo>
                    <a:pt x="4475" y="8341"/>
                  </a:lnTo>
                  <a:lnTo>
                    <a:pt x="3457" y="8408"/>
                  </a:lnTo>
                  <a:lnTo>
                    <a:pt x="3454" y="8349"/>
                  </a:lnTo>
                  <a:lnTo>
                    <a:pt x="4435" y="8284"/>
                  </a:lnTo>
                  <a:lnTo>
                    <a:pt x="4147" y="7882"/>
                  </a:lnTo>
                  <a:lnTo>
                    <a:pt x="3407" y="8320"/>
                  </a:lnTo>
                  <a:lnTo>
                    <a:pt x="3377" y="8269"/>
                  </a:lnTo>
                  <a:lnTo>
                    <a:pt x="4113" y="7834"/>
                  </a:lnTo>
                  <a:lnTo>
                    <a:pt x="3083" y="6390"/>
                  </a:lnTo>
                  <a:lnTo>
                    <a:pt x="3313" y="8385"/>
                  </a:lnTo>
                  <a:lnTo>
                    <a:pt x="3284" y="8389"/>
                  </a:lnTo>
                  <a:lnTo>
                    <a:pt x="3310" y="8403"/>
                  </a:lnTo>
                  <a:lnTo>
                    <a:pt x="2310" y="10199"/>
                  </a:lnTo>
                  <a:lnTo>
                    <a:pt x="3588" y="9541"/>
                  </a:lnTo>
                  <a:lnTo>
                    <a:pt x="3300" y="8586"/>
                  </a:lnTo>
                  <a:lnTo>
                    <a:pt x="3358" y="8569"/>
                  </a:lnTo>
                  <a:lnTo>
                    <a:pt x="3642" y="9514"/>
                  </a:lnTo>
                  <a:lnTo>
                    <a:pt x="4756" y="8941"/>
                  </a:lnTo>
                  <a:lnTo>
                    <a:pt x="4783" y="8993"/>
                  </a:lnTo>
                  <a:lnTo>
                    <a:pt x="3659" y="9571"/>
                  </a:lnTo>
                  <a:lnTo>
                    <a:pt x="3926" y="10461"/>
                  </a:lnTo>
                  <a:lnTo>
                    <a:pt x="3869" y="10478"/>
                  </a:lnTo>
                  <a:lnTo>
                    <a:pt x="3605" y="9599"/>
                  </a:lnTo>
                  <a:lnTo>
                    <a:pt x="2249" y="10296"/>
                  </a:lnTo>
                  <a:lnTo>
                    <a:pt x="2236" y="10270"/>
                  </a:lnTo>
                  <a:lnTo>
                    <a:pt x="2210" y="10256"/>
                  </a:lnTo>
                  <a:lnTo>
                    <a:pt x="3254" y="8382"/>
                  </a:lnTo>
                  <a:lnTo>
                    <a:pt x="2997" y="6164"/>
                  </a:lnTo>
                  <a:lnTo>
                    <a:pt x="3027" y="6160"/>
                  </a:lnTo>
                  <a:lnTo>
                    <a:pt x="3009" y="6137"/>
                  </a:lnTo>
                  <a:lnTo>
                    <a:pt x="4899" y="4702"/>
                  </a:lnTo>
                  <a:lnTo>
                    <a:pt x="4935" y="4749"/>
                  </a:lnTo>
                  <a:lnTo>
                    <a:pt x="3261" y="6019"/>
                  </a:lnTo>
                  <a:lnTo>
                    <a:pt x="4859" y="5572"/>
                  </a:lnTo>
                  <a:lnTo>
                    <a:pt x="4845" y="5009"/>
                  </a:lnTo>
                  <a:lnTo>
                    <a:pt x="4904" y="5008"/>
                  </a:lnTo>
                  <a:lnTo>
                    <a:pt x="4917" y="5556"/>
                  </a:lnTo>
                  <a:lnTo>
                    <a:pt x="5260" y="5460"/>
                  </a:lnTo>
                  <a:lnTo>
                    <a:pt x="5006" y="4992"/>
                  </a:lnTo>
                  <a:lnTo>
                    <a:pt x="5059" y="4964"/>
                  </a:lnTo>
                  <a:lnTo>
                    <a:pt x="5318" y="5444"/>
                  </a:lnTo>
                  <a:lnTo>
                    <a:pt x="6904" y="5000"/>
                  </a:lnTo>
                  <a:lnTo>
                    <a:pt x="4922" y="4650"/>
                  </a:lnTo>
                  <a:lnTo>
                    <a:pt x="4927" y="4621"/>
                  </a:lnTo>
                  <a:lnTo>
                    <a:pt x="4922" y="4591"/>
                  </a:lnTo>
                  <a:lnTo>
                    <a:pt x="6693" y="4230"/>
                  </a:lnTo>
                  <a:lnTo>
                    <a:pt x="6025" y="2592"/>
                  </a:lnTo>
                  <a:lnTo>
                    <a:pt x="6080" y="2570"/>
                  </a:lnTo>
                  <a:lnTo>
                    <a:pt x="6753" y="4217"/>
                  </a:lnTo>
                  <a:lnTo>
                    <a:pt x="8265" y="3908"/>
                  </a:lnTo>
                  <a:lnTo>
                    <a:pt x="8267" y="3923"/>
                  </a:lnTo>
                  <a:lnTo>
                    <a:pt x="8347" y="3840"/>
                  </a:lnTo>
                  <a:lnTo>
                    <a:pt x="6239" y="2765"/>
                  </a:lnTo>
                  <a:lnTo>
                    <a:pt x="6266" y="2712"/>
                  </a:lnTo>
                  <a:lnTo>
                    <a:pt x="8390" y="3795"/>
                  </a:lnTo>
                  <a:lnTo>
                    <a:pt x="8459" y="3725"/>
                  </a:lnTo>
                  <a:lnTo>
                    <a:pt x="8425" y="3840"/>
                  </a:lnTo>
                  <a:lnTo>
                    <a:pt x="7673" y="6443"/>
                  </a:lnTo>
                  <a:lnTo>
                    <a:pt x="7616" y="6426"/>
                  </a:lnTo>
                  <a:lnTo>
                    <a:pt x="8335" y="3938"/>
                  </a:lnTo>
                  <a:lnTo>
                    <a:pt x="7293" y="5014"/>
                  </a:lnTo>
                  <a:lnTo>
                    <a:pt x="7251" y="4973"/>
                  </a:lnTo>
                  <a:close/>
                  <a:moveTo>
                    <a:pt x="5086" y="4618"/>
                  </a:moveTo>
                  <a:lnTo>
                    <a:pt x="6989" y="4954"/>
                  </a:lnTo>
                  <a:lnTo>
                    <a:pt x="6716" y="4285"/>
                  </a:lnTo>
                  <a:lnTo>
                    <a:pt x="5086" y="4618"/>
                  </a:lnTo>
                  <a:close/>
                  <a:moveTo>
                    <a:pt x="7568" y="11954"/>
                  </a:moveTo>
                  <a:lnTo>
                    <a:pt x="7592" y="11725"/>
                  </a:lnTo>
                  <a:lnTo>
                    <a:pt x="6705" y="10944"/>
                  </a:lnTo>
                  <a:lnTo>
                    <a:pt x="6745" y="10900"/>
                  </a:lnTo>
                  <a:lnTo>
                    <a:pt x="7601" y="11652"/>
                  </a:lnTo>
                  <a:lnTo>
                    <a:pt x="7774" y="10036"/>
                  </a:lnTo>
                  <a:lnTo>
                    <a:pt x="7832" y="10042"/>
                  </a:lnTo>
                  <a:lnTo>
                    <a:pt x="7655" y="11700"/>
                  </a:lnTo>
                  <a:lnTo>
                    <a:pt x="7665" y="11709"/>
                  </a:lnTo>
                  <a:lnTo>
                    <a:pt x="7653" y="11723"/>
                  </a:lnTo>
                  <a:lnTo>
                    <a:pt x="7628" y="11960"/>
                  </a:lnTo>
                  <a:lnTo>
                    <a:pt x="7568" y="11954"/>
                  </a:lnTo>
                  <a:close/>
                  <a:moveTo>
                    <a:pt x="6613" y="12001"/>
                  </a:moveTo>
                  <a:lnTo>
                    <a:pt x="7498" y="11791"/>
                  </a:lnTo>
                  <a:lnTo>
                    <a:pt x="7512" y="11849"/>
                  </a:lnTo>
                  <a:lnTo>
                    <a:pt x="6626" y="12060"/>
                  </a:lnTo>
                  <a:lnTo>
                    <a:pt x="6613" y="12001"/>
                  </a:lnTo>
                  <a:close/>
                  <a:moveTo>
                    <a:pt x="6555" y="10969"/>
                  </a:moveTo>
                  <a:lnTo>
                    <a:pt x="6576" y="12183"/>
                  </a:lnTo>
                  <a:lnTo>
                    <a:pt x="6516" y="12184"/>
                  </a:lnTo>
                  <a:lnTo>
                    <a:pt x="6496" y="10970"/>
                  </a:lnTo>
                  <a:lnTo>
                    <a:pt x="6555" y="10969"/>
                  </a:lnTo>
                  <a:close/>
                  <a:moveTo>
                    <a:pt x="5163" y="12064"/>
                  </a:moveTo>
                  <a:lnTo>
                    <a:pt x="6485" y="12022"/>
                  </a:lnTo>
                  <a:lnTo>
                    <a:pt x="6486" y="12081"/>
                  </a:lnTo>
                  <a:lnTo>
                    <a:pt x="5165" y="12123"/>
                  </a:lnTo>
                  <a:lnTo>
                    <a:pt x="5163" y="12064"/>
                  </a:lnTo>
                  <a:close/>
                  <a:moveTo>
                    <a:pt x="2834" y="12080"/>
                  </a:moveTo>
                  <a:lnTo>
                    <a:pt x="4706" y="12016"/>
                  </a:lnTo>
                  <a:lnTo>
                    <a:pt x="4708" y="12076"/>
                  </a:lnTo>
                  <a:lnTo>
                    <a:pt x="2836" y="12140"/>
                  </a:lnTo>
                  <a:lnTo>
                    <a:pt x="2834" y="12080"/>
                  </a:lnTo>
                  <a:close/>
                  <a:moveTo>
                    <a:pt x="2286" y="10526"/>
                  </a:moveTo>
                  <a:lnTo>
                    <a:pt x="2638" y="12055"/>
                  </a:lnTo>
                  <a:lnTo>
                    <a:pt x="2580" y="12068"/>
                  </a:lnTo>
                  <a:lnTo>
                    <a:pt x="2228" y="10539"/>
                  </a:lnTo>
                  <a:lnTo>
                    <a:pt x="2286" y="10526"/>
                  </a:lnTo>
                  <a:close/>
                  <a:moveTo>
                    <a:pt x="3809" y="10730"/>
                  </a:moveTo>
                  <a:lnTo>
                    <a:pt x="2700" y="12073"/>
                  </a:lnTo>
                  <a:lnTo>
                    <a:pt x="2654" y="12035"/>
                  </a:lnTo>
                  <a:lnTo>
                    <a:pt x="3764" y="10692"/>
                  </a:lnTo>
                  <a:lnTo>
                    <a:pt x="3809" y="10730"/>
                  </a:lnTo>
                  <a:close/>
                  <a:moveTo>
                    <a:pt x="3989" y="10651"/>
                  </a:moveTo>
                  <a:lnTo>
                    <a:pt x="4998" y="11984"/>
                  </a:lnTo>
                  <a:lnTo>
                    <a:pt x="4951" y="12020"/>
                  </a:lnTo>
                  <a:lnTo>
                    <a:pt x="3942" y="10687"/>
                  </a:lnTo>
                  <a:lnTo>
                    <a:pt x="3989" y="10651"/>
                  </a:lnTo>
                  <a:close/>
                  <a:moveTo>
                    <a:pt x="4924" y="11798"/>
                  </a:moveTo>
                  <a:lnTo>
                    <a:pt x="4948" y="10680"/>
                  </a:lnTo>
                  <a:lnTo>
                    <a:pt x="3999" y="10589"/>
                  </a:lnTo>
                  <a:lnTo>
                    <a:pt x="4005" y="10529"/>
                  </a:lnTo>
                  <a:lnTo>
                    <a:pt x="4949" y="10620"/>
                  </a:lnTo>
                  <a:lnTo>
                    <a:pt x="4977" y="9355"/>
                  </a:lnTo>
                  <a:lnTo>
                    <a:pt x="5036" y="9356"/>
                  </a:lnTo>
                  <a:lnTo>
                    <a:pt x="5008" y="10626"/>
                  </a:lnTo>
                  <a:lnTo>
                    <a:pt x="6297" y="10751"/>
                  </a:lnTo>
                  <a:lnTo>
                    <a:pt x="6292" y="10809"/>
                  </a:lnTo>
                  <a:lnTo>
                    <a:pt x="5007" y="10686"/>
                  </a:lnTo>
                  <a:lnTo>
                    <a:pt x="4983" y="11800"/>
                  </a:lnTo>
                  <a:lnTo>
                    <a:pt x="4924" y="11798"/>
                  </a:lnTo>
                  <a:close/>
                  <a:moveTo>
                    <a:pt x="6470" y="10919"/>
                  </a:moveTo>
                  <a:lnTo>
                    <a:pt x="5224" y="11880"/>
                  </a:lnTo>
                  <a:lnTo>
                    <a:pt x="5187" y="11834"/>
                  </a:lnTo>
                  <a:lnTo>
                    <a:pt x="6434" y="10872"/>
                  </a:lnTo>
                  <a:lnTo>
                    <a:pt x="6470" y="10919"/>
                  </a:lnTo>
                  <a:close/>
                  <a:moveTo>
                    <a:pt x="7752" y="9958"/>
                  </a:moveTo>
                  <a:lnTo>
                    <a:pt x="6701" y="10736"/>
                  </a:lnTo>
                  <a:lnTo>
                    <a:pt x="6665" y="10688"/>
                  </a:lnTo>
                  <a:lnTo>
                    <a:pt x="7716" y="9909"/>
                  </a:lnTo>
                  <a:lnTo>
                    <a:pt x="7752" y="9958"/>
                  </a:lnTo>
                  <a:close/>
                  <a:moveTo>
                    <a:pt x="8801" y="8067"/>
                  </a:moveTo>
                  <a:lnTo>
                    <a:pt x="7842" y="9822"/>
                  </a:lnTo>
                  <a:lnTo>
                    <a:pt x="7816" y="9808"/>
                  </a:lnTo>
                  <a:lnTo>
                    <a:pt x="7798" y="9832"/>
                  </a:lnTo>
                  <a:lnTo>
                    <a:pt x="6802" y="9127"/>
                  </a:lnTo>
                  <a:lnTo>
                    <a:pt x="6837" y="9079"/>
                  </a:lnTo>
                  <a:lnTo>
                    <a:pt x="7806" y="9764"/>
                  </a:lnTo>
                  <a:lnTo>
                    <a:pt x="8749" y="8038"/>
                  </a:lnTo>
                  <a:lnTo>
                    <a:pt x="8801" y="8067"/>
                  </a:lnTo>
                  <a:close/>
                  <a:moveTo>
                    <a:pt x="6713" y="9066"/>
                  </a:moveTo>
                  <a:lnTo>
                    <a:pt x="6491" y="10590"/>
                  </a:lnTo>
                  <a:lnTo>
                    <a:pt x="6433" y="10581"/>
                  </a:lnTo>
                  <a:lnTo>
                    <a:pt x="6653" y="9057"/>
                  </a:lnTo>
                  <a:lnTo>
                    <a:pt x="6713" y="9066"/>
                  </a:lnTo>
                  <a:close/>
                  <a:moveTo>
                    <a:pt x="5298" y="9253"/>
                  </a:moveTo>
                  <a:lnTo>
                    <a:pt x="6327" y="10505"/>
                  </a:lnTo>
                  <a:lnTo>
                    <a:pt x="6281" y="10543"/>
                  </a:lnTo>
                  <a:lnTo>
                    <a:pt x="5251" y="9290"/>
                  </a:lnTo>
                  <a:lnTo>
                    <a:pt x="5298" y="9253"/>
                  </a:lnTo>
                  <a:close/>
                  <a:moveTo>
                    <a:pt x="5486" y="8216"/>
                  </a:moveTo>
                  <a:lnTo>
                    <a:pt x="6324" y="8162"/>
                  </a:lnTo>
                  <a:lnTo>
                    <a:pt x="6137" y="7152"/>
                  </a:lnTo>
                  <a:lnTo>
                    <a:pt x="6056" y="7154"/>
                  </a:lnTo>
                  <a:lnTo>
                    <a:pt x="5486" y="8216"/>
                  </a:lnTo>
                  <a:close/>
                  <a:moveTo>
                    <a:pt x="5320" y="8833"/>
                  </a:moveTo>
                  <a:lnTo>
                    <a:pt x="6382" y="8989"/>
                  </a:lnTo>
                  <a:lnTo>
                    <a:pt x="6374" y="9049"/>
                  </a:lnTo>
                  <a:lnTo>
                    <a:pt x="5312" y="8891"/>
                  </a:lnTo>
                  <a:lnTo>
                    <a:pt x="5320" y="8833"/>
                  </a:lnTo>
                  <a:close/>
                  <a:moveTo>
                    <a:pt x="4504" y="8280"/>
                  </a:moveTo>
                  <a:lnTo>
                    <a:pt x="4971" y="8249"/>
                  </a:lnTo>
                  <a:lnTo>
                    <a:pt x="4962" y="7399"/>
                  </a:lnTo>
                  <a:lnTo>
                    <a:pt x="4198" y="7851"/>
                  </a:lnTo>
                  <a:lnTo>
                    <a:pt x="4504" y="8280"/>
                  </a:lnTo>
                  <a:close/>
                  <a:moveTo>
                    <a:pt x="4973" y="9131"/>
                  </a:moveTo>
                  <a:lnTo>
                    <a:pt x="4128" y="10334"/>
                  </a:lnTo>
                  <a:lnTo>
                    <a:pt x="4079" y="10299"/>
                  </a:lnTo>
                  <a:lnTo>
                    <a:pt x="4924" y="9097"/>
                  </a:lnTo>
                  <a:lnTo>
                    <a:pt x="4973" y="9131"/>
                  </a:lnTo>
                  <a:close/>
                  <a:moveTo>
                    <a:pt x="2476" y="10369"/>
                  </a:moveTo>
                  <a:lnTo>
                    <a:pt x="3765" y="10556"/>
                  </a:lnTo>
                  <a:lnTo>
                    <a:pt x="3756" y="10615"/>
                  </a:lnTo>
                  <a:lnTo>
                    <a:pt x="2467" y="10428"/>
                  </a:lnTo>
                  <a:lnTo>
                    <a:pt x="2476" y="10369"/>
                  </a:lnTo>
                  <a:close/>
                  <a:moveTo>
                    <a:pt x="875" y="7431"/>
                  </a:moveTo>
                  <a:lnTo>
                    <a:pt x="2148" y="10247"/>
                  </a:lnTo>
                  <a:lnTo>
                    <a:pt x="2093" y="10271"/>
                  </a:lnTo>
                  <a:lnTo>
                    <a:pt x="821" y="7454"/>
                  </a:lnTo>
                  <a:lnTo>
                    <a:pt x="875" y="7431"/>
                  </a:lnTo>
                  <a:close/>
                  <a:moveTo>
                    <a:pt x="3176" y="6197"/>
                  </a:moveTo>
                  <a:lnTo>
                    <a:pt x="4732" y="7123"/>
                  </a:lnTo>
                  <a:lnTo>
                    <a:pt x="4701" y="7174"/>
                  </a:lnTo>
                  <a:lnTo>
                    <a:pt x="3146" y="6249"/>
                  </a:lnTo>
                  <a:lnTo>
                    <a:pt x="3176" y="6197"/>
                  </a:lnTo>
                  <a:close/>
                  <a:moveTo>
                    <a:pt x="789" y="7200"/>
                  </a:moveTo>
                  <a:lnTo>
                    <a:pt x="3226" y="8267"/>
                  </a:lnTo>
                  <a:lnTo>
                    <a:pt x="3202" y="8321"/>
                  </a:lnTo>
                  <a:lnTo>
                    <a:pt x="765" y="7254"/>
                  </a:lnTo>
                  <a:lnTo>
                    <a:pt x="789" y="7200"/>
                  </a:lnTo>
                  <a:close/>
                  <a:moveTo>
                    <a:pt x="954" y="7180"/>
                  </a:moveTo>
                  <a:lnTo>
                    <a:pt x="2821" y="6108"/>
                  </a:lnTo>
                  <a:lnTo>
                    <a:pt x="2850" y="6160"/>
                  </a:lnTo>
                  <a:lnTo>
                    <a:pt x="984" y="7232"/>
                  </a:lnTo>
                  <a:lnTo>
                    <a:pt x="954" y="7180"/>
                  </a:lnTo>
                  <a:close/>
                  <a:moveTo>
                    <a:pt x="125" y="4373"/>
                  </a:moveTo>
                  <a:lnTo>
                    <a:pt x="667" y="6990"/>
                  </a:lnTo>
                  <a:lnTo>
                    <a:pt x="608" y="7002"/>
                  </a:lnTo>
                  <a:lnTo>
                    <a:pt x="51" y="4311"/>
                  </a:lnTo>
                  <a:lnTo>
                    <a:pt x="80" y="4305"/>
                  </a:lnTo>
                  <a:lnTo>
                    <a:pt x="97" y="4280"/>
                  </a:lnTo>
                  <a:lnTo>
                    <a:pt x="1443" y="5251"/>
                  </a:lnTo>
                  <a:lnTo>
                    <a:pt x="1814" y="4750"/>
                  </a:lnTo>
                  <a:lnTo>
                    <a:pt x="313" y="4291"/>
                  </a:lnTo>
                  <a:lnTo>
                    <a:pt x="331" y="4235"/>
                  </a:lnTo>
                  <a:lnTo>
                    <a:pt x="1851" y="4699"/>
                  </a:lnTo>
                  <a:lnTo>
                    <a:pt x="2349" y="4024"/>
                  </a:lnTo>
                  <a:lnTo>
                    <a:pt x="2352" y="4020"/>
                  </a:lnTo>
                  <a:lnTo>
                    <a:pt x="2356" y="4018"/>
                  </a:lnTo>
                  <a:lnTo>
                    <a:pt x="2450" y="3954"/>
                  </a:lnTo>
                  <a:lnTo>
                    <a:pt x="2450" y="3954"/>
                  </a:lnTo>
                  <a:lnTo>
                    <a:pt x="4045" y="2879"/>
                  </a:lnTo>
                  <a:lnTo>
                    <a:pt x="4038" y="2864"/>
                  </a:lnTo>
                  <a:lnTo>
                    <a:pt x="4032" y="2849"/>
                  </a:lnTo>
                  <a:lnTo>
                    <a:pt x="4026" y="2834"/>
                  </a:lnTo>
                  <a:lnTo>
                    <a:pt x="4022" y="2819"/>
                  </a:lnTo>
                  <a:lnTo>
                    <a:pt x="4019" y="2804"/>
                  </a:lnTo>
                  <a:lnTo>
                    <a:pt x="4017" y="2788"/>
                  </a:lnTo>
                  <a:lnTo>
                    <a:pt x="4014" y="2772"/>
                  </a:lnTo>
                  <a:lnTo>
                    <a:pt x="4014" y="2754"/>
                  </a:lnTo>
                  <a:lnTo>
                    <a:pt x="4014" y="2741"/>
                  </a:lnTo>
                  <a:lnTo>
                    <a:pt x="4015" y="2728"/>
                  </a:lnTo>
                  <a:lnTo>
                    <a:pt x="4017" y="2715"/>
                  </a:lnTo>
                  <a:lnTo>
                    <a:pt x="4019" y="2704"/>
                  </a:lnTo>
                  <a:lnTo>
                    <a:pt x="4022" y="2692"/>
                  </a:lnTo>
                  <a:lnTo>
                    <a:pt x="4025" y="2679"/>
                  </a:lnTo>
                  <a:lnTo>
                    <a:pt x="4028" y="2667"/>
                  </a:lnTo>
                  <a:lnTo>
                    <a:pt x="4033" y="2656"/>
                  </a:lnTo>
                  <a:lnTo>
                    <a:pt x="4038" y="2644"/>
                  </a:lnTo>
                  <a:lnTo>
                    <a:pt x="4044" y="2633"/>
                  </a:lnTo>
                  <a:lnTo>
                    <a:pt x="4049" y="2623"/>
                  </a:lnTo>
                  <a:lnTo>
                    <a:pt x="4055" y="2612"/>
                  </a:lnTo>
                  <a:lnTo>
                    <a:pt x="4062" y="2602"/>
                  </a:lnTo>
                  <a:lnTo>
                    <a:pt x="4069" y="2592"/>
                  </a:lnTo>
                  <a:lnTo>
                    <a:pt x="4077" y="2583"/>
                  </a:lnTo>
                  <a:lnTo>
                    <a:pt x="4086" y="2574"/>
                  </a:lnTo>
                  <a:lnTo>
                    <a:pt x="2618" y="872"/>
                  </a:lnTo>
                  <a:lnTo>
                    <a:pt x="2663" y="833"/>
                  </a:lnTo>
                  <a:lnTo>
                    <a:pt x="4130" y="2535"/>
                  </a:lnTo>
                  <a:lnTo>
                    <a:pt x="4147" y="2524"/>
                  </a:lnTo>
                  <a:lnTo>
                    <a:pt x="4164" y="2515"/>
                  </a:lnTo>
                  <a:lnTo>
                    <a:pt x="4182" y="2507"/>
                  </a:lnTo>
                  <a:lnTo>
                    <a:pt x="4200" y="2501"/>
                  </a:lnTo>
                  <a:lnTo>
                    <a:pt x="4220" y="2495"/>
                  </a:lnTo>
                  <a:lnTo>
                    <a:pt x="4239" y="2492"/>
                  </a:lnTo>
                  <a:lnTo>
                    <a:pt x="4260" y="2489"/>
                  </a:lnTo>
                  <a:lnTo>
                    <a:pt x="4280" y="2489"/>
                  </a:lnTo>
                  <a:lnTo>
                    <a:pt x="4304" y="2490"/>
                  </a:lnTo>
                  <a:lnTo>
                    <a:pt x="4327" y="2492"/>
                  </a:lnTo>
                  <a:lnTo>
                    <a:pt x="4348" y="2497"/>
                  </a:lnTo>
                  <a:lnTo>
                    <a:pt x="4369" y="2504"/>
                  </a:lnTo>
                  <a:lnTo>
                    <a:pt x="5304" y="106"/>
                  </a:lnTo>
                  <a:lnTo>
                    <a:pt x="5359" y="127"/>
                  </a:lnTo>
                  <a:lnTo>
                    <a:pt x="4423" y="2530"/>
                  </a:lnTo>
                  <a:lnTo>
                    <a:pt x="4435" y="2537"/>
                  </a:lnTo>
                  <a:lnTo>
                    <a:pt x="4446" y="2547"/>
                  </a:lnTo>
                  <a:lnTo>
                    <a:pt x="4458" y="2557"/>
                  </a:lnTo>
                  <a:lnTo>
                    <a:pt x="4469" y="2566"/>
                  </a:lnTo>
                  <a:lnTo>
                    <a:pt x="4478" y="2575"/>
                  </a:lnTo>
                  <a:lnTo>
                    <a:pt x="4486" y="2585"/>
                  </a:lnTo>
                  <a:lnTo>
                    <a:pt x="4494" y="2596"/>
                  </a:lnTo>
                  <a:lnTo>
                    <a:pt x="4502" y="2605"/>
                  </a:lnTo>
                  <a:lnTo>
                    <a:pt x="4508" y="2616"/>
                  </a:lnTo>
                  <a:lnTo>
                    <a:pt x="4515" y="2628"/>
                  </a:lnTo>
                  <a:lnTo>
                    <a:pt x="4521" y="2639"/>
                  </a:lnTo>
                  <a:lnTo>
                    <a:pt x="4526" y="2651"/>
                  </a:lnTo>
                  <a:lnTo>
                    <a:pt x="4531" y="2663"/>
                  </a:lnTo>
                  <a:lnTo>
                    <a:pt x="4535" y="2675"/>
                  </a:lnTo>
                  <a:lnTo>
                    <a:pt x="4538" y="2688"/>
                  </a:lnTo>
                  <a:lnTo>
                    <a:pt x="4542" y="2701"/>
                  </a:lnTo>
                  <a:lnTo>
                    <a:pt x="4544" y="2714"/>
                  </a:lnTo>
                  <a:lnTo>
                    <a:pt x="4546" y="2727"/>
                  </a:lnTo>
                  <a:lnTo>
                    <a:pt x="4547" y="2741"/>
                  </a:lnTo>
                  <a:lnTo>
                    <a:pt x="4547" y="2754"/>
                  </a:lnTo>
                  <a:lnTo>
                    <a:pt x="4547" y="2768"/>
                  </a:lnTo>
                  <a:lnTo>
                    <a:pt x="4546" y="2781"/>
                  </a:lnTo>
                  <a:lnTo>
                    <a:pt x="4544" y="2795"/>
                  </a:lnTo>
                  <a:lnTo>
                    <a:pt x="4542" y="2808"/>
                  </a:lnTo>
                  <a:lnTo>
                    <a:pt x="4538" y="2821"/>
                  </a:lnTo>
                  <a:lnTo>
                    <a:pt x="4535" y="2834"/>
                  </a:lnTo>
                  <a:lnTo>
                    <a:pt x="4531" y="2846"/>
                  </a:lnTo>
                  <a:lnTo>
                    <a:pt x="4526" y="2858"/>
                  </a:lnTo>
                  <a:lnTo>
                    <a:pt x="4521" y="2870"/>
                  </a:lnTo>
                  <a:lnTo>
                    <a:pt x="4515" y="2882"/>
                  </a:lnTo>
                  <a:lnTo>
                    <a:pt x="4508" y="2893"/>
                  </a:lnTo>
                  <a:lnTo>
                    <a:pt x="4502" y="2903"/>
                  </a:lnTo>
                  <a:lnTo>
                    <a:pt x="4494" y="2914"/>
                  </a:lnTo>
                  <a:lnTo>
                    <a:pt x="4486" y="2924"/>
                  </a:lnTo>
                  <a:lnTo>
                    <a:pt x="4478" y="2934"/>
                  </a:lnTo>
                  <a:lnTo>
                    <a:pt x="4469" y="2943"/>
                  </a:lnTo>
                  <a:lnTo>
                    <a:pt x="4459" y="2952"/>
                  </a:lnTo>
                  <a:lnTo>
                    <a:pt x="4451" y="2960"/>
                  </a:lnTo>
                  <a:lnTo>
                    <a:pt x="4441" y="2967"/>
                  </a:lnTo>
                  <a:lnTo>
                    <a:pt x="4430" y="2975"/>
                  </a:lnTo>
                  <a:lnTo>
                    <a:pt x="4421" y="2981"/>
                  </a:lnTo>
                  <a:lnTo>
                    <a:pt x="4410" y="2988"/>
                  </a:lnTo>
                  <a:lnTo>
                    <a:pt x="4399" y="2993"/>
                  </a:lnTo>
                  <a:lnTo>
                    <a:pt x="4387" y="2998"/>
                  </a:lnTo>
                  <a:lnTo>
                    <a:pt x="4798" y="4328"/>
                  </a:lnTo>
                  <a:lnTo>
                    <a:pt x="4741" y="4345"/>
                  </a:lnTo>
                  <a:lnTo>
                    <a:pt x="4330" y="3017"/>
                  </a:lnTo>
                  <a:lnTo>
                    <a:pt x="4318" y="3018"/>
                  </a:lnTo>
                  <a:lnTo>
                    <a:pt x="4306" y="3020"/>
                  </a:lnTo>
                  <a:lnTo>
                    <a:pt x="4293" y="3021"/>
                  </a:lnTo>
                  <a:lnTo>
                    <a:pt x="4280" y="3021"/>
                  </a:lnTo>
                  <a:lnTo>
                    <a:pt x="4267" y="3020"/>
                  </a:lnTo>
                  <a:lnTo>
                    <a:pt x="4253" y="3020"/>
                  </a:lnTo>
                  <a:lnTo>
                    <a:pt x="4240" y="3018"/>
                  </a:lnTo>
                  <a:lnTo>
                    <a:pt x="4227" y="3016"/>
                  </a:lnTo>
                  <a:lnTo>
                    <a:pt x="4214" y="3012"/>
                  </a:lnTo>
                  <a:lnTo>
                    <a:pt x="4201" y="3009"/>
                  </a:lnTo>
                  <a:lnTo>
                    <a:pt x="4189" y="3005"/>
                  </a:lnTo>
                  <a:lnTo>
                    <a:pt x="4176" y="2999"/>
                  </a:lnTo>
                  <a:lnTo>
                    <a:pt x="4164" y="2994"/>
                  </a:lnTo>
                  <a:lnTo>
                    <a:pt x="4154" y="2989"/>
                  </a:lnTo>
                  <a:lnTo>
                    <a:pt x="4143" y="2982"/>
                  </a:lnTo>
                  <a:lnTo>
                    <a:pt x="4132" y="2976"/>
                  </a:lnTo>
                  <a:lnTo>
                    <a:pt x="4121" y="2968"/>
                  </a:lnTo>
                  <a:lnTo>
                    <a:pt x="4112" y="2961"/>
                  </a:lnTo>
                  <a:lnTo>
                    <a:pt x="4102" y="2952"/>
                  </a:lnTo>
                  <a:lnTo>
                    <a:pt x="4092" y="2943"/>
                  </a:lnTo>
                  <a:lnTo>
                    <a:pt x="4085" y="2936"/>
                  </a:lnTo>
                  <a:lnTo>
                    <a:pt x="4078" y="2927"/>
                  </a:lnTo>
                  <a:lnTo>
                    <a:pt x="2484" y="4004"/>
                  </a:lnTo>
                  <a:lnTo>
                    <a:pt x="2467" y="3979"/>
                  </a:lnTo>
                  <a:lnTo>
                    <a:pt x="2484" y="4004"/>
                  </a:lnTo>
                  <a:lnTo>
                    <a:pt x="2393" y="4064"/>
                  </a:lnTo>
                  <a:lnTo>
                    <a:pt x="1911" y="4718"/>
                  </a:lnTo>
                  <a:lnTo>
                    <a:pt x="2605" y="4929"/>
                  </a:lnTo>
                  <a:lnTo>
                    <a:pt x="2587" y="4987"/>
                  </a:lnTo>
                  <a:lnTo>
                    <a:pt x="1873" y="4769"/>
                  </a:lnTo>
                  <a:lnTo>
                    <a:pt x="1476" y="5307"/>
                  </a:lnTo>
                  <a:lnTo>
                    <a:pt x="1449" y="5381"/>
                  </a:lnTo>
                  <a:lnTo>
                    <a:pt x="2775" y="6008"/>
                  </a:lnTo>
                  <a:lnTo>
                    <a:pt x="2750" y="6062"/>
                  </a:lnTo>
                  <a:lnTo>
                    <a:pt x="1428" y="5437"/>
                  </a:lnTo>
                  <a:lnTo>
                    <a:pt x="886" y="6891"/>
                  </a:lnTo>
                  <a:lnTo>
                    <a:pt x="831" y="6870"/>
                  </a:lnTo>
                  <a:lnTo>
                    <a:pt x="1414" y="5304"/>
                  </a:lnTo>
                  <a:lnTo>
                    <a:pt x="125" y="4373"/>
                  </a:lnTo>
                  <a:close/>
                  <a:moveTo>
                    <a:pt x="2853" y="4985"/>
                  </a:moveTo>
                  <a:lnTo>
                    <a:pt x="2959" y="6047"/>
                  </a:lnTo>
                  <a:lnTo>
                    <a:pt x="2901" y="6053"/>
                  </a:lnTo>
                  <a:lnTo>
                    <a:pt x="2791" y="4965"/>
                  </a:lnTo>
                  <a:lnTo>
                    <a:pt x="2502" y="4126"/>
                  </a:lnTo>
                  <a:lnTo>
                    <a:pt x="2558" y="4106"/>
                  </a:lnTo>
                  <a:lnTo>
                    <a:pt x="2841" y="4926"/>
                  </a:lnTo>
                  <a:lnTo>
                    <a:pt x="4599" y="4759"/>
                  </a:lnTo>
                  <a:lnTo>
                    <a:pt x="4604" y="4818"/>
                  </a:lnTo>
                  <a:lnTo>
                    <a:pt x="2853" y="4985"/>
                  </a:lnTo>
                  <a:close/>
                  <a:moveTo>
                    <a:pt x="2666" y="3888"/>
                  </a:moveTo>
                  <a:lnTo>
                    <a:pt x="4517" y="4571"/>
                  </a:lnTo>
                  <a:lnTo>
                    <a:pt x="4496" y="4627"/>
                  </a:lnTo>
                  <a:lnTo>
                    <a:pt x="2646" y="3944"/>
                  </a:lnTo>
                  <a:lnTo>
                    <a:pt x="2666" y="3888"/>
                  </a:lnTo>
                  <a:close/>
                  <a:moveTo>
                    <a:pt x="1554" y="5348"/>
                  </a:moveTo>
                  <a:lnTo>
                    <a:pt x="2598" y="5001"/>
                  </a:lnTo>
                  <a:lnTo>
                    <a:pt x="2616" y="5057"/>
                  </a:lnTo>
                  <a:lnTo>
                    <a:pt x="1572" y="5406"/>
                  </a:lnTo>
                  <a:lnTo>
                    <a:pt x="1554" y="5348"/>
                  </a:lnTo>
                  <a:close/>
                  <a:moveTo>
                    <a:pt x="138" y="4151"/>
                  </a:moveTo>
                  <a:lnTo>
                    <a:pt x="2277" y="3872"/>
                  </a:lnTo>
                  <a:lnTo>
                    <a:pt x="960" y="2063"/>
                  </a:lnTo>
                  <a:lnTo>
                    <a:pt x="1009" y="2027"/>
                  </a:lnTo>
                  <a:lnTo>
                    <a:pt x="2304" y="3808"/>
                  </a:lnTo>
                  <a:lnTo>
                    <a:pt x="2417" y="962"/>
                  </a:lnTo>
                  <a:lnTo>
                    <a:pt x="2476" y="964"/>
                  </a:lnTo>
                  <a:lnTo>
                    <a:pt x="2360" y="3896"/>
                  </a:lnTo>
                  <a:lnTo>
                    <a:pt x="2330" y="3895"/>
                  </a:lnTo>
                  <a:lnTo>
                    <a:pt x="2335" y="3924"/>
                  </a:lnTo>
                  <a:lnTo>
                    <a:pt x="146" y="4209"/>
                  </a:lnTo>
                  <a:lnTo>
                    <a:pt x="138" y="4151"/>
                  </a:lnTo>
                  <a:close/>
                  <a:moveTo>
                    <a:pt x="884" y="1990"/>
                  </a:moveTo>
                  <a:lnTo>
                    <a:pt x="56" y="4199"/>
                  </a:lnTo>
                  <a:lnTo>
                    <a:pt x="0" y="4179"/>
                  </a:lnTo>
                  <a:lnTo>
                    <a:pt x="831" y="1962"/>
                  </a:lnTo>
                  <a:lnTo>
                    <a:pt x="859" y="1971"/>
                  </a:lnTo>
                  <a:lnTo>
                    <a:pt x="841" y="1949"/>
                  </a:lnTo>
                  <a:lnTo>
                    <a:pt x="2333" y="771"/>
                  </a:lnTo>
                  <a:lnTo>
                    <a:pt x="2370" y="818"/>
                  </a:lnTo>
                  <a:lnTo>
                    <a:pt x="884" y="1990"/>
                  </a:lnTo>
                  <a:close/>
                  <a:moveTo>
                    <a:pt x="4094" y="2844"/>
                  </a:moveTo>
                  <a:lnTo>
                    <a:pt x="4264" y="2729"/>
                  </a:lnTo>
                  <a:lnTo>
                    <a:pt x="4295" y="2709"/>
                  </a:lnTo>
                  <a:lnTo>
                    <a:pt x="4290" y="2707"/>
                  </a:lnTo>
                  <a:lnTo>
                    <a:pt x="4347" y="2559"/>
                  </a:lnTo>
                  <a:lnTo>
                    <a:pt x="4332" y="2555"/>
                  </a:lnTo>
                  <a:lnTo>
                    <a:pt x="4315" y="2550"/>
                  </a:lnTo>
                  <a:lnTo>
                    <a:pt x="4297" y="2549"/>
                  </a:lnTo>
                  <a:lnTo>
                    <a:pt x="4280" y="2548"/>
                  </a:lnTo>
                  <a:lnTo>
                    <a:pt x="4260" y="2549"/>
                  </a:lnTo>
                  <a:lnTo>
                    <a:pt x="4239" y="2552"/>
                  </a:lnTo>
                  <a:lnTo>
                    <a:pt x="4219" y="2557"/>
                  </a:lnTo>
                  <a:lnTo>
                    <a:pt x="4200" y="2564"/>
                  </a:lnTo>
                  <a:lnTo>
                    <a:pt x="4182" y="2573"/>
                  </a:lnTo>
                  <a:lnTo>
                    <a:pt x="4164" y="2584"/>
                  </a:lnTo>
                  <a:lnTo>
                    <a:pt x="4149" y="2596"/>
                  </a:lnTo>
                  <a:lnTo>
                    <a:pt x="4134" y="2609"/>
                  </a:lnTo>
                  <a:lnTo>
                    <a:pt x="4121" y="2624"/>
                  </a:lnTo>
                  <a:lnTo>
                    <a:pt x="4109" y="2639"/>
                  </a:lnTo>
                  <a:lnTo>
                    <a:pt x="4099" y="2656"/>
                  </a:lnTo>
                  <a:lnTo>
                    <a:pt x="4090" y="2674"/>
                  </a:lnTo>
                  <a:lnTo>
                    <a:pt x="4083" y="2693"/>
                  </a:lnTo>
                  <a:lnTo>
                    <a:pt x="4078" y="2713"/>
                  </a:lnTo>
                  <a:lnTo>
                    <a:pt x="4075" y="2734"/>
                  </a:lnTo>
                  <a:lnTo>
                    <a:pt x="4074" y="2754"/>
                  </a:lnTo>
                  <a:lnTo>
                    <a:pt x="4074" y="2766"/>
                  </a:lnTo>
                  <a:lnTo>
                    <a:pt x="4075" y="2778"/>
                  </a:lnTo>
                  <a:lnTo>
                    <a:pt x="4077" y="2790"/>
                  </a:lnTo>
                  <a:lnTo>
                    <a:pt x="4079" y="2802"/>
                  </a:lnTo>
                  <a:lnTo>
                    <a:pt x="4082" y="2813"/>
                  </a:lnTo>
                  <a:lnTo>
                    <a:pt x="4086" y="2823"/>
                  </a:lnTo>
                  <a:lnTo>
                    <a:pt x="4090" y="2834"/>
                  </a:lnTo>
                  <a:lnTo>
                    <a:pt x="4094" y="2844"/>
                  </a:lnTo>
                  <a:close/>
                  <a:moveTo>
                    <a:pt x="4298" y="2710"/>
                  </a:moveTo>
                  <a:lnTo>
                    <a:pt x="4309" y="2746"/>
                  </a:lnTo>
                  <a:lnTo>
                    <a:pt x="4370" y="2941"/>
                  </a:lnTo>
                  <a:lnTo>
                    <a:pt x="4385" y="2933"/>
                  </a:lnTo>
                  <a:lnTo>
                    <a:pt x="4400" y="2924"/>
                  </a:lnTo>
                  <a:lnTo>
                    <a:pt x="4414" y="2913"/>
                  </a:lnTo>
                  <a:lnTo>
                    <a:pt x="4427" y="2901"/>
                  </a:lnTo>
                  <a:lnTo>
                    <a:pt x="4440" y="2886"/>
                  </a:lnTo>
                  <a:lnTo>
                    <a:pt x="4452" y="2870"/>
                  </a:lnTo>
                  <a:lnTo>
                    <a:pt x="4463" y="2853"/>
                  </a:lnTo>
                  <a:lnTo>
                    <a:pt x="4471" y="2835"/>
                  </a:lnTo>
                  <a:lnTo>
                    <a:pt x="4478" y="2816"/>
                  </a:lnTo>
                  <a:lnTo>
                    <a:pt x="4483" y="2796"/>
                  </a:lnTo>
                  <a:lnTo>
                    <a:pt x="4486" y="2776"/>
                  </a:lnTo>
                  <a:lnTo>
                    <a:pt x="4487" y="2754"/>
                  </a:lnTo>
                  <a:lnTo>
                    <a:pt x="4486" y="2734"/>
                  </a:lnTo>
                  <a:lnTo>
                    <a:pt x="4483" y="2713"/>
                  </a:lnTo>
                  <a:lnTo>
                    <a:pt x="4478" y="2693"/>
                  </a:lnTo>
                  <a:lnTo>
                    <a:pt x="4471" y="2674"/>
                  </a:lnTo>
                  <a:lnTo>
                    <a:pt x="4463" y="2656"/>
                  </a:lnTo>
                  <a:lnTo>
                    <a:pt x="4452" y="2639"/>
                  </a:lnTo>
                  <a:lnTo>
                    <a:pt x="4440" y="2624"/>
                  </a:lnTo>
                  <a:lnTo>
                    <a:pt x="4427" y="2609"/>
                  </a:lnTo>
                  <a:lnTo>
                    <a:pt x="4414" y="2597"/>
                  </a:lnTo>
                  <a:lnTo>
                    <a:pt x="4401" y="2586"/>
                  </a:lnTo>
                  <a:lnTo>
                    <a:pt x="4345" y="2728"/>
                  </a:lnTo>
                  <a:lnTo>
                    <a:pt x="4298" y="2710"/>
                  </a:lnTo>
                  <a:close/>
                  <a:moveTo>
                    <a:pt x="4312" y="2958"/>
                  </a:moveTo>
                  <a:lnTo>
                    <a:pt x="4264" y="2802"/>
                  </a:lnTo>
                  <a:lnTo>
                    <a:pt x="4128" y="2894"/>
                  </a:lnTo>
                  <a:lnTo>
                    <a:pt x="4131" y="2897"/>
                  </a:lnTo>
                  <a:lnTo>
                    <a:pt x="4134" y="2901"/>
                  </a:lnTo>
                  <a:lnTo>
                    <a:pt x="4149" y="2914"/>
                  </a:lnTo>
                  <a:lnTo>
                    <a:pt x="4164" y="2926"/>
                  </a:lnTo>
                  <a:lnTo>
                    <a:pt x="4182" y="2937"/>
                  </a:lnTo>
                  <a:lnTo>
                    <a:pt x="4200" y="2945"/>
                  </a:lnTo>
                  <a:lnTo>
                    <a:pt x="4219" y="2952"/>
                  </a:lnTo>
                  <a:lnTo>
                    <a:pt x="4239" y="2957"/>
                  </a:lnTo>
                  <a:lnTo>
                    <a:pt x="4260" y="2961"/>
                  </a:lnTo>
                  <a:lnTo>
                    <a:pt x="4280" y="2962"/>
                  </a:lnTo>
                  <a:lnTo>
                    <a:pt x="4296" y="2961"/>
                  </a:lnTo>
                  <a:lnTo>
                    <a:pt x="4312" y="2958"/>
                  </a:lnTo>
                  <a:close/>
                  <a:moveTo>
                    <a:pt x="5973" y="2722"/>
                  </a:moveTo>
                  <a:lnTo>
                    <a:pt x="5069" y="4403"/>
                  </a:lnTo>
                  <a:lnTo>
                    <a:pt x="5017" y="4375"/>
                  </a:lnTo>
                  <a:lnTo>
                    <a:pt x="5921" y="2693"/>
                  </a:lnTo>
                  <a:lnTo>
                    <a:pt x="5973" y="2722"/>
                  </a:lnTo>
                  <a:close/>
                  <a:moveTo>
                    <a:pt x="8527" y="4046"/>
                  </a:moveTo>
                  <a:lnTo>
                    <a:pt x="9578" y="5571"/>
                  </a:lnTo>
                  <a:lnTo>
                    <a:pt x="9529" y="5604"/>
                  </a:lnTo>
                  <a:lnTo>
                    <a:pt x="8477" y="4081"/>
                  </a:lnTo>
                  <a:lnTo>
                    <a:pt x="8527" y="4046"/>
                  </a:lnTo>
                  <a:close/>
                  <a:moveTo>
                    <a:pt x="6196" y="2499"/>
                  </a:moveTo>
                  <a:lnTo>
                    <a:pt x="7847" y="1228"/>
                  </a:lnTo>
                  <a:lnTo>
                    <a:pt x="7884" y="1275"/>
                  </a:lnTo>
                  <a:lnTo>
                    <a:pt x="6233" y="2547"/>
                  </a:lnTo>
                  <a:lnTo>
                    <a:pt x="6196" y="2499"/>
                  </a:lnTo>
                  <a:close/>
                  <a:moveTo>
                    <a:pt x="5702" y="2"/>
                  </a:moveTo>
                  <a:lnTo>
                    <a:pt x="7963" y="1035"/>
                  </a:lnTo>
                  <a:lnTo>
                    <a:pt x="7938" y="1089"/>
                  </a:lnTo>
                  <a:lnTo>
                    <a:pt x="5677" y="56"/>
                  </a:lnTo>
                  <a:lnTo>
                    <a:pt x="5702" y="2"/>
                  </a:lnTo>
                  <a:close/>
                  <a:moveTo>
                    <a:pt x="5508" y="130"/>
                  </a:moveTo>
                  <a:lnTo>
                    <a:pt x="6097" y="2432"/>
                  </a:lnTo>
                  <a:lnTo>
                    <a:pt x="6039" y="2447"/>
                  </a:lnTo>
                  <a:lnTo>
                    <a:pt x="5450" y="145"/>
                  </a:lnTo>
                  <a:lnTo>
                    <a:pt x="5508" y="130"/>
                  </a:lnTo>
                  <a:close/>
                  <a:moveTo>
                    <a:pt x="2608" y="607"/>
                  </a:moveTo>
                  <a:lnTo>
                    <a:pt x="5423" y="0"/>
                  </a:lnTo>
                  <a:lnTo>
                    <a:pt x="5435" y="59"/>
                  </a:lnTo>
                  <a:lnTo>
                    <a:pt x="2621" y="666"/>
                  </a:lnTo>
                  <a:lnTo>
                    <a:pt x="2608" y="60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25"/>
            <p:cNvSpPr>
              <a:spLocks/>
            </p:cNvSpPr>
            <p:nvPr/>
          </p:nvSpPr>
          <p:spPr bwMode="auto">
            <a:xfrm>
              <a:off x="2424648" y="4618457"/>
              <a:ext cx="349728" cy="351178"/>
            </a:xfrm>
            <a:custGeom>
              <a:avLst/>
              <a:gdLst>
                <a:gd name="T0" fmla="*/ 534 w 967"/>
                <a:gd name="T1" fmla="*/ 3 h 968"/>
                <a:gd name="T2" fmla="*/ 605 w 967"/>
                <a:gd name="T3" fmla="*/ 15 h 968"/>
                <a:gd name="T4" fmla="*/ 672 w 967"/>
                <a:gd name="T5" fmla="*/ 38 h 968"/>
                <a:gd name="T6" fmla="*/ 735 w 967"/>
                <a:gd name="T7" fmla="*/ 70 h 968"/>
                <a:gd name="T8" fmla="*/ 792 w 967"/>
                <a:gd name="T9" fmla="*/ 110 h 968"/>
                <a:gd name="T10" fmla="*/ 842 w 967"/>
                <a:gd name="T11" fmla="*/ 159 h 968"/>
                <a:gd name="T12" fmla="*/ 885 w 967"/>
                <a:gd name="T13" fmla="*/ 214 h 968"/>
                <a:gd name="T14" fmla="*/ 919 w 967"/>
                <a:gd name="T15" fmla="*/ 275 h 968"/>
                <a:gd name="T16" fmla="*/ 945 w 967"/>
                <a:gd name="T17" fmla="*/ 340 h 968"/>
                <a:gd name="T18" fmla="*/ 962 w 967"/>
                <a:gd name="T19" fmla="*/ 411 h 968"/>
                <a:gd name="T20" fmla="*/ 967 w 967"/>
                <a:gd name="T21" fmla="*/ 484 h 968"/>
                <a:gd name="T22" fmla="*/ 962 w 967"/>
                <a:gd name="T23" fmla="*/ 558 h 968"/>
                <a:gd name="T24" fmla="*/ 945 w 967"/>
                <a:gd name="T25" fmla="*/ 628 h 968"/>
                <a:gd name="T26" fmla="*/ 919 w 967"/>
                <a:gd name="T27" fmla="*/ 694 h 968"/>
                <a:gd name="T28" fmla="*/ 885 w 967"/>
                <a:gd name="T29" fmla="*/ 754 h 968"/>
                <a:gd name="T30" fmla="*/ 842 w 967"/>
                <a:gd name="T31" fmla="*/ 809 h 968"/>
                <a:gd name="T32" fmla="*/ 792 w 967"/>
                <a:gd name="T33" fmla="*/ 857 h 968"/>
                <a:gd name="T34" fmla="*/ 735 w 967"/>
                <a:gd name="T35" fmla="*/ 898 h 968"/>
                <a:gd name="T36" fmla="*/ 672 w 967"/>
                <a:gd name="T37" fmla="*/ 929 h 968"/>
                <a:gd name="T38" fmla="*/ 605 w 967"/>
                <a:gd name="T39" fmla="*/ 953 h 968"/>
                <a:gd name="T40" fmla="*/ 534 w 967"/>
                <a:gd name="T41" fmla="*/ 965 h 968"/>
                <a:gd name="T42" fmla="*/ 459 w 967"/>
                <a:gd name="T43" fmla="*/ 967 h 968"/>
                <a:gd name="T44" fmla="*/ 387 w 967"/>
                <a:gd name="T45" fmla="*/ 958 h 968"/>
                <a:gd name="T46" fmla="*/ 318 w 967"/>
                <a:gd name="T47" fmla="*/ 938 h 968"/>
                <a:gd name="T48" fmla="*/ 253 w 967"/>
                <a:gd name="T49" fmla="*/ 910 h 968"/>
                <a:gd name="T50" fmla="*/ 195 w 967"/>
                <a:gd name="T51" fmla="*/ 872 h 968"/>
                <a:gd name="T52" fmla="*/ 142 w 967"/>
                <a:gd name="T53" fmla="*/ 826 h 968"/>
                <a:gd name="T54" fmla="*/ 96 w 967"/>
                <a:gd name="T55" fmla="*/ 774 h 968"/>
                <a:gd name="T56" fmla="*/ 58 w 967"/>
                <a:gd name="T57" fmla="*/ 714 h 968"/>
                <a:gd name="T58" fmla="*/ 29 w 967"/>
                <a:gd name="T59" fmla="*/ 650 h 968"/>
                <a:gd name="T60" fmla="*/ 10 w 967"/>
                <a:gd name="T61" fmla="*/ 581 h 968"/>
                <a:gd name="T62" fmla="*/ 1 w 967"/>
                <a:gd name="T63" fmla="*/ 509 h 968"/>
                <a:gd name="T64" fmla="*/ 2 w 967"/>
                <a:gd name="T65" fmla="*/ 434 h 968"/>
                <a:gd name="T66" fmla="*/ 15 w 967"/>
                <a:gd name="T67" fmla="*/ 363 h 968"/>
                <a:gd name="T68" fmla="*/ 38 w 967"/>
                <a:gd name="T69" fmla="*/ 296 h 968"/>
                <a:gd name="T70" fmla="*/ 70 w 967"/>
                <a:gd name="T71" fmla="*/ 234 h 968"/>
                <a:gd name="T72" fmla="*/ 110 w 967"/>
                <a:gd name="T73" fmla="*/ 176 h 968"/>
                <a:gd name="T74" fmla="*/ 159 w 967"/>
                <a:gd name="T75" fmla="*/ 127 h 968"/>
                <a:gd name="T76" fmla="*/ 213 w 967"/>
                <a:gd name="T77" fmla="*/ 83 h 968"/>
                <a:gd name="T78" fmla="*/ 275 w 967"/>
                <a:gd name="T79" fmla="*/ 48 h 968"/>
                <a:gd name="T80" fmla="*/ 340 w 967"/>
                <a:gd name="T81" fmla="*/ 22 h 968"/>
                <a:gd name="T82" fmla="*/ 411 w 967"/>
                <a:gd name="T83" fmla="*/ 6 h 968"/>
                <a:gd name="T84" fmla="*/ 484 w 967"/>
                <a:gd name="T8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7" h="968">
                  <a:moveTo>
                    <a:pt x="484" y="0"/>
                  </a:moveTo>
                  <a:lnTo>
                    <a:pt x="509" y="1"/>
                  </a:lnTo>
                  <a:lnTo>
                    <a:pt x="534" y="3"/>
                  </a:lnTo>
                  <a:lnTo>
                    <a:pt x="558" y="6"/>
                  </a:lnTo>
                  <a:lnTo>
                    <a:pt x="581" y="10"/>
                  </a:lnTo>
                  <a:lnTo>
                    <a:pt x="605" y="15"/>
                  </a:lnTo>
                  <a:lnTo>
                    <a:pt x="628" y="22"/>
                  </a:lnTo>
                  <a:lnTo>
                    <a:pt x="650" y="29"/>
                  </a:lnTo>
                  <a:lnTo>
                    <a:pt x="672" y="38"/>
                  </a:lnTo>
                  <a:lnTo>
                    <a:pt x="694" y="48"/>
                  </a:lnTo>
                  <a:lnTo>
                    <a:pt x="714" y="59"/>
                  </a:lnTo>
                  <a:lnTo>
                    <a:pt x="735" y="70"/>
                  </a:lnTo>
                  <a:lnTo>
                    <a:pt x="754" y="83"/>
                  </a:lnTo>
                  <a:lnTo>
                    <a:pt x="774" y="96"/>
                  </a:lnTo>
                  <a:lnTo>
                    <a:pt x="792" y="110"/>
                  </a:lnTo>
                  <a:lnTo>
                    <a:pt x="809" y="127"/>
                  </a:lnTo>
                  <a:lnTo>
                    <a:pt x="825" y="142"/>
                  </a:lnTo>
                  <a:lnTo>
                    <a:pt x="842" y="159"/>
                  </a:lnTo>
                  <a:lnTo>
                    <a:pt x="857" y="176"/>
                  </a:lnTo>
                  <a:lnTo>
                    <a:pt x="872" y="195"/>
                  </a:lnTo>
                  <a:lnTo>
                    <a:pt x="885" y="214"/>
                  </a:lnTo>
                  <a:lnTo>
                    <a:pt x="898" y="234"/>
                  </a:lnTo>
                  <a:lnTo>
                    <a:pt x="909" y="254"/>
                  </a:lnTo>
                  <a:lnTo>
                    <a:pt x="919" y="275"/>
                  </a:lnTo>
                  <a:lnTo>
                    <a:pt x="929" y="296"/>
                  </a:lnTo>
                  <a:lnTo>
                    <a:pt x="938" y="318"/>
                  </a:lnTo>
                  <a:lnTo>
                    <a:pt x="945" y="340"/>
                  </a:lnTo>
                  <a:lnTo>
                    <a:pt x="952" y="363"/>
                  </a:lnTo>
                  <a:lnTo>
                    <a:pt x="957" y="387"/>
                  </a:lnTo>
                  <a:lnTo>
                    <a:pt x="962" y="411"/>
                  </a:lnTo>
                  <a:lnTo>
                    <a:pt x="965" y="434"/>
                  </a:lnTo>
                  <a:lnTo>
                    <a:pt x="967" y="459"/>
                  </a:lnTo>
                  <a:lnTo>
                    <a:pt x="967" y="484"/>
                  </a:lnTo>
                  <a:lnTo>
                    <a:pt x="967" y="509"/>
                  </a:lnTo>
                  <a:lnTo>
                    <a:pt x="965" y="534"/>
                  </a:lnTo>
                  <a:lnTo>
                    <a:pt x="962" y="558"/>
                  </a:lnTo>
                  <a:lnTo>
                    <a:pt x="957" y="581"/>
                  </a:lnTo>
                  <a:lnTo>
                    <a:pt x="952" y="605"/>
                  </a:lnTo>
                  <a:lnTo>
                    <a:pt x="945" y="628"/>
                  </a:lnTo>
                  <a:lnTo>
                    <a:pt x="938" y="650"/>
                  </a:lnTo>
                  <a:lnTo>
                    <a:pt x="929" y="672"/>
                  </a:lnTo>
                  <a:lnTo>
                    <a:pt x="919" y="694"/>
                  </a:lnTo>
                  <a:lnTo>
                    <a:pt x="909" y="714"/>
                  </a:lnTo>
                  <a:lnTo>
                    <a:pt x="898" y="735"/>
                  </a:lnTo>
                  <a:lnTo>
                    <a:pt x="885" y="754"/>
                  </a:lnTo>
                  <a:lnTo>
                    <a:pt x="872" y="774"/>
                  </a:lnTo>
                  <a:lnTo>
                    <a:pt x="857" y="792"/>
                  </a:lnTo>
                  <a:lnTo>
                    <a:pt x="842" y="809"/>
                  </a:lnTo>
                  <a:lnTo>
                    <a:pt x="825" y="826"/>
                  </a:lnTo>
                  <a:lnTo>
                    <a:pt x="809" y="842"/>
                  </a:lnTo>
                  <a:lnTo>
                    <a:pt x="792" y="857"/>
                  </a:lnTo>
                  <a:lnTo>
                    <a:pt x="774" y="872"/>
                  </a:lnTo>
                  <a:lnTo>
                    <a:pt x="754" y="885"/>
                  </a:lnTo>
                  <a:lnTo>
                    <a:pt x="735" y="898"/>
                  </a:lnTo>
                  <a:lnTo>
                    <a:pt x="714" y="910"/>
                  </a:lnTo>
                  <a:lnTo>
                    <a:pt x="694" y="919"/>
                  </a:lnTo>
                  <a:lnTo>
                    <a:pt x="672" y="929"/>
                  </a:lnTo>
                  <a:lnTo>
                    <a:pt x="650" y="938"/>
                  </a:lnTo>
                  <a:lnTo>
                    <a:pt x="628" y="946"/>
                  </a:lnTo>
                  <a:lnTo>
                    <a:pt x="605" y="953"/>
                  </a:lnTo>
                  <a:lnTo>
                    <a:pt x="581" y="958"/>
                  </a:lnTo>
                  <a:lnTo>
                    <a:pt x="558" y="961"/>
                  </a:lnTo>
                  <a:lnTo>
                    <a:pt x="534" y="965"/>
                  </a:lnTo>
                  <a:lnTo>
                    <a:pt x="509" y="967"/>
                  </a:lnTo>
                  <a:lnTo>
                    <a:pt x="484" y="968"/>
                  </a:lnTo>
                  <a:lnTo>
                    <a:pt x="459" y="967"/>
                  </a:lnTo>
                  <a:lnTo>
                    <a:pt x="434" y="965"/>
                  </a:lnTo>
                  <a:lnTo>
                    <a:pt x="411" y="961"/>
                  </a:lnTo>
                  <a:lnTo>
                    <a:pt x="387" y="958"/>
                  </a:lnTo>
                  <a:lnTo>
                    <a:pt x="363" y="953"/>
                  </a:lnTo>
                  <a:lnTo>
                    <a:pt x="340" y="946"/>
                  </a:lnTo>
                  <a:lnTo>
                    <a:pt x="318" y="938"/>
                  </a:lnTo>
                  <a:lnTo>
                    <a:pt x="296" y="929"/>
                  </a:lnTo>
                  <a:lnTo>
                    <a:pt x="275" y="919"/>
                  </a:lnTo>
                  <a:lnTo>
                    <a:pt x="253" y="910"/>
                  </a:lnTo>
                  <a:lnTo>
                    <a:pt x="233" y="898"/>
                  </a:lnTo>
                  <a:lnTo>
                    <a:pt x="213" y="885"/>
                  </a:lnTo>
                  <a:lnTo>
                    <a:pt x="195" y="872"/>
                  </a:lnTo>
                  <a:lnTo>
                    <a:pt x="176" y="857"/>
                  </a:lnTo>
                  <a:lnTo>
                    <a:pt x="159" y="842"/>
                  </a:lnTo>
                  <a:lnTo>
                    <a:pt x="142" y="826"/>
                  </a:lnTo>
                  <a:lnTo>
                    <a:pt x="125" y="809"/>
                  </a:lnTo>
                  <a:lnTo>
                    <a:pt x="110" y="792"/>
                  </a:lnTo>
                  <a:lnTo>
                    <a:pt x="96" y="774"/>
                  </a:lnTo>
                  <a:lnTo>
                    <a:pt x="83" y="754"/>
                  </a:lnTo>
                  <a:lnTo>
                    <a:pt x="70" y="735"/>
                  </a:lnTo>
                  <a:lnTo>
                    <a:pt x="58" y="714"/>
                  </a:lnTo>
                  <a:lnTo>
                    <a:pt x="48" y="694"/>
                  </a:lnTo>
                  <a:lnTo>
                    <a:pt x="38" y="672"/>
                  </a:lnTo>
                  <a:lnTo>
                    <a:pt x="29" y="650"/>
                  </a:lnTo>
                  <a:lnTo>
                    <a:pt x="22" y="628"/>
                  </a:lnTo>
                  <a:lnTo>
                    <a:pt x="15" y="605"/>
                  </a:lnTo>
                  <a:lnTo>
                    <a:pt x="10" y="581"/>
                  </a:lnTo>
                  <a:lnTo>
                    <a:pt x="6" y="558"/>
                  </a:lnTo>
                  <a:lnTo>
                    <a:pt x="2" y="534"/>
                  </a:lnTo>
                  <a:lnTo>
                    <a:pt x="1" y="509"/>
                  </a:lnTo>
                  <a:lnTo>
                    <a:pt x="0" y="484"/>
                  </a:lnTo>
                  <a:lnTo>
                    <a:pt x="1" y="459"/>
                  </a:lnTo>
                  <a:lnTo>
                    <a:pt x="2" y="434"/>
                  </a:lnTo>
                  <a:lnTo>
                    <a:pt x="6" y="411"/>
                  </a:lnTo>
                  <a:lnTo>
                    <a:pt x="10" y="387"/>
                  </a:lnTo>
                  <a:lnTo>
                    <a:pt x="15" y="363"/>
                  </a:lnTo>
                  <a:lnTo>
                    <a:pt x="22" y="340"/>
                  </a:lnTo>
                  <a:lnTo>
                    <a:pt x="29" y="318"/>
                  </a:lnTo>
                  <a:lnTo>
                    <a:pt x="38" y="296"/>
                  </a:lnTo>
                  <a:lnTo>
                    <a:pt x="48" y="275"/>
                  </a:lnTo>
                  <a:lnTo>
                    <a:pt x="58" y="254"/>
                  </a:lnTo>
                  <a:lnTo>
                    <a:pt x="70" y="234"/>
                  </a:lnTo>
                  <a:lnTo>
                    <a:pt x="83" y="214"/>
                  </a:lnTo>
                  <a:lnTo>
                    <a:pt x="96" y="195"/>
                  </a:lnTo>
                  <a:lnTo>
                    <a:pt x="110" y="176"/>
                  </a:lnTo>
                  <a:lnTo>
                    <a:pt x="125" y="159"/>
                  </a:lnTo>
                  <a:lnTo>
                    <a:pt x="142" y="142"/>
                  </a:lnTo>
                  <a:lnTo>
                    <a:pt x="159" y="127"/>
                  </a:lnTo>
                  <a:lnTo>
                    <a:pt x="176" y="110"/>
                  </a:lnTo>
                  <a:lnTo>
                    <a:pt x="195" y="96"/>
                  </a:lnTo>
                  <a:lnTo>
                    <a:pt x="213" y="83"/>
                  </a:lnTo>
                  <a:lnTo>
                    <a:pt x="233" y="70"/>
                  </a:lnTo>
                  <a:lnTo>
                    <a:pt x="253" y="59"/>
                  </a:lnTo>
                  <a:lnTo>
                    <a:pt x="275" y="48"/>
                  </a:lnTo>
                  <a:lnTo>
                    <a:pt x="296" y="38"/>
                  </a:lnTo>
                  <a:lnTo>
                    <a:pt x="318" y="29"/>
                  </a:lnTo>
                  <a:lnTo>
                    <a:pt x="340" y="22"/>
                  </a:lnTo>
                  <a:lnTo>
                    <a:pt x="363" y="15"/>
                  </a:lnTo>
                  <a:lnTo>
                    <a:pt x="387" y="10"/>
                  </a:lnTo>
                  <a:lnTo>
                    <a:pt x="411" y="6"/>
                  </a:lnTo>
                  <a:lnTo>
                    <a:pt x="434" y="3"/>
                  </a:lnTo>
                  <a:lnTo>
                    <a:pt x="459" y="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26"/>
            <p:cNvSpPr>
              <a:spLocks/>
            </p:cNvSpPr>
            <p:nvPr/>
          </p:nvSpPr>
          <p:spPr bwMode="auto">
            <a:xfrm>
              <a:off x="1672952" y="4720038"/>
              <a:ext cx="187199" cy="187199"/>
            </a:xfrm>
            <a:custGeom>
              <a:avLst/>
              <a:gdLst>
                <a:gd name="T0" fmla="*/ 284 w 516"/>
                <a:gd name="T1" fmla="*/ 1 h 515"/>
                <a:gd name="T2" fmla="*/ 322 w 516"/>
                <a:gd name="T3" fmla="*/ 9 h 515"/>
                <a:gd name="T4" fmla="*/ 358 w 516"/>
                <a:gd name="T5" fmla="*/ 20 h 515"/>
                <a:gd name="T6" fmla="*/ 391 w 516"/>
                <a:gd name="T7" fmla="*/ 38 h 515"/>
                <a:gd name="T8" fmla="*/ 422 w 516"/>
                <a:gd name="T9" fmla="*/ 59 h 515"/>
                <a:gd name="T10" fmla="*/ 449 w 516"/>
                <a:gd name="T11" fmla="*/ 84 h 515"/>
                <a:gd name="T12" fmla="*/ 471 w 516"/>
                <a:gd name="T13" fmla="*/ 113 h 515"/>
                <a:gd name="T14" fmla="*/ 490 w 516"/>
                <a:gd name="T15" fmla="*/ 146 h 515"/>
                <a:gd name="T16" fmla="*/ 504 w 516"/>
                <a:gd name="T17" fmla="*/ 181 h 515"/>
                <a:gd name="T18" fmla="*/ 512 w 516"/>
                <a:gd name="T19" fmla="*/ 218 h 515"/>
                <a:gd name="T20" fmla="*/ 516 w 516"/>
                <a:gd name="T21" fmla="*/ 258 h 515"/>
                <a:gd name="T22" fmla="*/ 512 w 516"/>
                <a:gd name="T23" fmla="*/ 297 h 515"/>
                <a:gd name="T24" fmla="*/ 504 w 516"/>
                <a:gd name="T25" fmla="*/ 335 h 515"/>
                <a:gd name="T26" fmla="*/ 490 w 516"/>
                <a:gd name="T27" fmla="*/ 369 h 515"/>
                <a:gd name="T28" fmla="*/ 471 w 516"/>
                <a:gd name="T29" fmla="*/ 402 h 515"/>
                <a:gd name="T30" fmla="*/ 449 w 516"/>
                <a:gd name="T31" fmla="*/ 431 h 515"/>
                <a:gd name="T32" fmla="*/ 422 w 516"/>
                <a:gd name="T33" fmla="*/ 457 h 515"/>
                <a:gd name="T34" fmla="*/ 391 w 516"/>
                <a:gd name="T35" fmla="*/ 478 h 515"/>
                <a:gd name="T36" fmla="*/ 358 w 516"/>
                <a:gd name="T37" fmla="*/ 495 h 515"/>
                <a:gd name="T38" fmla="*/ 322 w 516"/>
                <a:gd name="T39" fmla="*/ 507 h 515"/>
                <a:gd name="T40" fmla="*/ 284 w 516"/>
                <a:gd name="T41" fmla="*/ 514 h 515"/>
                <a:gd name="T42" fmla="*/ 244 w 516"/>
                <a:gd name="T43" fmla="*/ 515 h 515"/>
                <a:gd name="T44" fmla="*/ 206 w 516"/>
                <a:gd name="T45" fmla="*/ 510 h 515"/>
                <a:gd name="T46" fmla="*/ 169 w 516"/>
                <a:gd name="T47" fmla="*/ 500 h 515"/>
                <a:gd name="T48" fmla="*/ 135 w 516"/>
                <a:gd name="T49" fmla="*/ 484 h 515"/>
                <a:gd name="T50" fmla="*/ 104 w 516"/>
                <a:gd name="T51" fmla="*/ 464 h 515"/>
                <a:gd name="T52" fmla="*/ 76 w 516"/>
                <a:gd name="T53" fmla="*/ 439 h 515"/>
                <a:gd name="T54" fmla="*/ 51 w 516"/>
                <a:gd name="T55" fmla="*/ 411 h 515"/>
                <a:gd name="T56" fmla="*/ 32 w 516"/>
                <a:gd name="T57" fmla="*/ 380 h 515"/>
                <a:gd name="T58" fmla="*/ 15 w 516"/>
                <a:gd name="T59" fmla="*/ 347 h 515"/>
                <a:gd name="T60" fmla="*/ 6 w 516"/>
                <a:gd name="T61" fmla="*/ 310 h 515"/>
                <a:gd name="T62" fmla="*/ 0 w 516"/>
                <a:gd name="T63" fmla="*/ 271 h 515"/>
                <a:gd name="T64" fmla="*/ 1 w 516"/>
                <a:gd name="T65" fmla="*/ 231 h 515"/>
                <a:gd name="T66" fmla="*/ 8 w 516"/>
                <a:gd name="T67" fmla="*/ 193 h 515"/>
                <a:gd name="T68" fmla="*/ 21 w 516"/>
                <a:gd name="T69" fmla="*/ 158 h 515"/>
                <a:gd name="T70" fmla="*/ 37 w 516"/>
                <a:gd name="T71" fmla="*/ 124 h 515"/>
                <a:gd name="T72" fmla="*/ 59 w 516"/>
                <a:gd name="T73" fmla="*/ 94 h 515"/>
                <a:gd name="T74" fmla="*/ 85 w 516"/>
                <a:gd name="T75" fmla="*/ 67 h 515"/>
                <a:gd name="T76" fmla="*/ 114 w 516"/>
                <a:gd name="T77" fmla="*/ 44 h 515"/>
                <a:gd name="T78" fmla="*/ 146 w 516"/>
                <a:gd name="T79" fmla="*/ 26 h 515"/>
                <a:gd name="T80" fmla="*/ 181 w 516"/>
                <a:gd name="T81" fmla="*/ 12 h 515"/>
                <a:gd name="T82" fmla="*/ 219 w 516"/>
                <a:gd name="T83" fmla="*/ 3 h 515"/>
                <a:gd name="T84" fmla="*/ 257 w 516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15">
                  <a:moveTo>
                    <a:pt x="257" y="0"/>
                  </a:moveTo>
                  <a:lnTo>
                    <a:pt x="270" y="0"/>
                  </a:lnTo>
                  <a:lnTo>
                    <a:pt x="284" y="1"/>
                  </a:lnTo>
                  <a:lnTo>
                    <a:pt x="297" y="3"/>
                  </a:lnTo>
                  <a:lnTo>
                    <a:pt x="309" y="5"/>
                  </a:lnTo>
                  <a:lnTo>
                    <a:pt x="322" y="9"/>
                  </a:lnTo>
                  <a:lnTo>
                    <a:pt x="334" y="12"/>
                  </a:lnTo>
                  <a:lnTo>
                    <a:pt x="346" y="16"/>
                  </a:lnTo>
                  <a:lnTo>
                    <a:pt x="358" y="20"/>
                  </a:lnTo>
                  <a:lnTo>
                    <a:pt x="370" y="26"/>
                  </a:lnTo>
                  <a:lnTo>
                    <a:pt x="381" y="31"/>
                  </a:lnTo>
                  <a:lnTo>
                    <a:pt x="391" y="38"/>
                  </a:lnTo>
                  <a:lnTo>
                    <a:pt x="402" y="44"/>
                  </a:lnTo>
                  <a:lnTo>
                    <a:pt x="412" y="52"/>
                  </a:lnTo>
                  <a:lnTo>
                    <a:pt x="422" y="59"/>
                  </a:lnTo>
                  <a:lnTo>
                    <a:pt x="431" y="67"/>
                  </a:lnTo>
                  <a:lnTo>
                    <a:pt x="440" y="75"/>
                  </a:lnTo>
                  <a:lnTo>
                    <a:pt x="449" y="84"/>
                  </a:lnTo>
                  <a:lnTo>
                    <a:pt x="456" y="94"/>
                  </a:lnTo>
                  <a:lnTo>
                    <a:pt x="464" y="104"/>
                  </a:lnTo>
                  <a:lnTo>
                    <a:pt x="471" y="113"/>
                  </a:lnTo>
                  <a:lnTo>
                    <a:pt x="478" y="124"/>
                  </a:lnTo>
                  <a:lnTo>
                    <a:pt x="484" y="135"/>
                  </a:lnTo>
                  <a:lnTo>
                    <a:pt x="490" y="146"/>
                  </a:lnTo>
                  <a:lnTo>
                    <a:pt x="495" y="158"/>
                  </a:lnTo>
                  <a:lnTo>
                    <a:pt x="499" y="169"/>
                  </a:lnTo>
                  <a:lnTo>
                    <a:pt x="504" y="181"/>
                  </a:lnTo>
                  <a:lnTo>
                    <a:pt x="507" y="193"/>
                  </a:lnTo>
                  <a:lnTo>
                    <a:pt x="510" y="206"/>
                  </a:lnTo>
                  <a:lnTo>
                    <a:pt x="512" y="218"/>
                  </a:lnTo>
                  <a:lnTo>
                    <a:pt x="513" y="231"/>
                  </a:lnTo>
                  <a:lnTo>
                    <a:pt x="514" y="244"/>
                  </a:lnTo>
                  <a:lnTo>
                    <a:pt x="516" y="258"/>
                  </a:lnTo>
                  <a:lnTo>
                    <a:pt x="514" y="271"/>
                  </a:lnTo>
                  <a:lnTo>
                    <a:pt x="513" y="284"/>
                  </a:lnTo>
                  <a:lnTo>
                    <a:pt x="512" y="297"/>
                  </a:lnTo>
                  <a:lnTo>
                    <a:pt x="510" y="310"/>
                  </a:lnTo>
                  <a:lnTo>
                    <a:pt x="507" y="322"/>
                  </a:lnTo>
                  <a:lnTo>
                    <a:pt x="504" y="335"/>
                  </a:lnTo>
                  <a:lnTo>
                    <a:pt x="499" y="347"/>
                  </a:lnTo>
                  <a:lnTo>
                    <a:pt x="495" y="357"/>
                  </a:lnTo>
                  <a:lnTo>
                    <a:pt x="490" y="369"/>
                  </a:lnTo>
                  <a:lnTo>
                    <a:pt x="484" y="380"/>
                  </a:lnTo>
                  <a:lnTo>
                    <a:pt x="478" y="391"/>
                  </a:lnTo>
                  <a:lnTo>
                    <a:pt x="471" y="402"/>
                  </a:lnTo>
                  <a:lnTo>
                    <a:pt x="464" y="411"/>
                  </a:lnTo>
                  <a:lnTo>
                    <a:pt x="456" y="421"/>
                  </a:lnTo>
                  <a:lnTo>
                    <a:pt x="449" y="431"/>
                  </a:lnTo>
                  <a:lnTo>
                    <a:pt x="440" y="439"/>
                  </a:lnTo>
                  <a:lnTo>
                    <a:pt x="431" y="448"/>
                  </a:lnTo>
                  <a:lnTo>
                    <a:pt x="422" y="457"/>
                  </a:lnTo>
                  <a:lnTo>
                    <a:pt x="412" y="464"/>
                  </a:lnTo>
                  <a:lnTo>
                    <a:pt x="402" y="471"/>
                  </a:lnTo>
                  <a:lnTo>
                    <a:pt x="391" y="478"/>
                  </a:lnTo>
                  <a:lnTo>
                    <a:pt x="381" y="484"/>
                  </a:lnTo>
                  <a:lnTo>
                    <a:pt x="370" y="490"/>
                  </a:lnTo>
                  <a:lnTo>
                    <a:pt x="358" y="495"/>
                  </a:lnTo>
                  <a:lnTo>
                    <a:pt x="346" y="500"/>
                  </a:lnTo>
                  <a:lnTo>
                    <a:pt x="334" y="503"/>
                  </a:lnTo>
                  <a:lnTo>
                    <a:pt x="322" y="507"/>
                  </a:lnTo>
                  <a:lnTo>
                    <a:pt x="309" y="510"/>
                  </a:lnTo>
                  <a:lnTo>
                    <a:pt x="297" y="512"/>
                  </a:lnTo>
                  <a:lnTo>
                    <a:pt x="284" y="514"/>
                  </a:lnTo>
                  <a:lnTo>
                    <a:pt x="270" y="515"/>
                  </a:lnTo>
                  <a:lnTo>
                    <a:pt x="257" y="515"/>
                  </a:lnTo>
                  <a:lnTo>
                    <a:pt x="244" y="515"/>
                  </a:lnTo>
                  <a:lnTo>
                    <a:pt x="231" y="514"/>
                  </a:lnTo>
                  <a:lnTo>
                    <a:pt x="219" y="512"/>
                  </a:lnTo>
                  <a:lnTo>
                    <a:pt x="206" y="510"/>
                  </a:lnTo>
                  <a:lnTo>
                    <a:pt x="194" y="507"/>
                  </a:lnTo>
                  <a:lnTo>
                    <a:pt x="181" y="503"/>
                  </a:lnTo>
                  <a:lnTo>
                    <a:pt x="169" y="500"/>
                  </a:lnTo>
                  <a:lnTo>
                    <a:pt x="157" y="495"/>
                  </a:lnTo>
                  <a:lnTo>
                    <a:pt x="146" y="490"/>
                  </a:lnTo>
                  <a:lnTo>
                    <a:pt x="135" y="484"/>
                  </a:lnTo>
                  <a:lnTo>
                    <a:pt x="125" y="478"/>
                  </a:lnTo>
                  <a:lnTo>
                    <a:pt x="114" y="471"/>
                  </a:lnTo>
                  <a:lnTo>
                    <a:pt x="104" y="464"/>
                  </a:lnTo>
                  <a:lnTo>
                    <a:pt x="94" y="457"/>
                  </a:lnTo>
                  <a:lnTo>
                    <a:pt x="85" y="448"/>
                  </a:lnTo>
                  <a:lnTo>
                    <a:pt x="76" y="439"/>
                  </a:lnTo>
                  <a:lnTo>
                    <a:pt x="67" y="431"/>
                  </a:lnTo>
                  <a:lnTo>
                    <a:pt x="59" y="421"/>
                  </a:lnTo>
                  <a:lnTo>
                    <a:pt x="51" y="411"/>
                  </a:lnTo>
                  <a:lnTo>
                    <a:pt x="44" y="402"/>
                  </a:lnTo>
                  <a:lnTo>
                    <a:pt x="37" y="391"/>
                  </a:lnTo>
                  <a:lnTo>
                    <a:pt x="32" y="380"/>
                  </a:lnTo>
                  <a:lnTo>
                    <a:pt x="25" y="369"/>
                  </a:lnTo>
                  <a:lnTo>
                    <a:pt x="21" y="357"/>
                  </a:lnTo>
                  <a:lnTo>
                    <a:pt x="15" y="347"/>
                  </a:lnTo>
                  <a:lnTo>
                    <a:pt x="11" y="335"/>
                  </a:lnTo>
                  <a:lnTo>
                    <a:pt x="8" y="322"/>
                  </a:lnTo>
                  <a:lnTo>
                    <a:pt x="6" y="310"/>
                  </a:lnTo>
                  <a:lnTo>
                    <a:pt x="4" y="297"/>
                  </a:lnTo>
                  <a:lnTo>
                    <a:pt x="1" y="284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44"/>
                  </a:lnTo>
                  <a:lnTo>
                    <a:pt x="1" y="231"/>
                  </a:lnTo>
                  <a:lnTo>
                    <a:pt x="4" y="218"/>
                  </a:lnTo>
                  <a:lnTo>
                    <a:pt x="6" y="206"/>
                  </a:lnTo>
                  <a:lnTo>
                    <a:pt x="8" y="193"/>
                  </a:lnTo>
                  <a:lnTo>
                    <a:pt x="11" y="181"/>
                  </a:lnTo>
                  <a:lnTo>
                    <a:pt x="15" y="169"/>
                  </a:lnTo>
                  <a:lnTo>
                    <a:pt x="21" y="158"/>
                  </a:lnTo>
                  <a:lnTo>
                    <a:pt x="25" y="146"/>
                  </a:lnTo>
                  <a:lnTo>
                    <a:pt x="32" y="135"/>
                  </a:lnTo>
                  <a:lnTo>
                    <a:pt x="37" y="124"/>
                  </a:lnTo>
                  <a:lnTo>
                    <a:pt x="44" y="113"/>
                  </a:lnTo>
                  <a:lnTo>
                    <a:pt x="51" y="104"/>
                  </a:lnTo>
                  <a:lnTo>
                    <a:pt x="59" y="94"/>
                  </a:lnTo>
                  <a:lnTo>
                    <a:pt x="67" y="84"/>
                  </a:lnTo>
                  <a:lnTo>
                    <a:pt x="76" y="75"/>
                  </a:lnTo>
                  <a:lnTo>
                    <a:pt x="85" y="67"/>
                  </a:lnTo>
                  <a:lnTo>
                    <a:pt x="94" y="59"/>
                  </a:lnTo>
                  <a:lnTo>
                    <a:pt x="104" y="52"/>
                  </a:lnTo>
                  <a:lnTo>
                    <a:pt x="114" y="44"/>
                  </a:lnTo>
                  <a:lnTo>
                    <a:pt x="125" y="38"/>
                  </a:lnTo>
                  <a:lnTo>
                    <a:pt x="135" y="31"/>
                  </a:lnTo>
                  <a:lnTo>
                    <a:pt x="146" y="26"/>
                  </a:lnTo>
                  <a:lnTo>
                    <a:pt x="157" y="20"/>
                  </a:lnTo>
                  <a:lnTo>
                    <a:pt x="169" y="16"/>
                  </a:lnTo>
                  <a:lnTo>
                    <a:pt x="181" y="12"/>
                  </a:lnTo>
                  <a:lnTo>
                    <a:pt x="194" y="9"/>
                  </a:lnTo>
                  <a:lnTo>
                    <a:pt x="206" y="5"/>
                  </a:lnTo>
                  <a:lnTo>
                    <a:pt x="219" y="3"/>
                  </a:lnTo>
                  <a:lnTo>
                    <a:pt x="231" y="1"/>
                  </a:lnTo>
                  <a:lnTo>
                    <a:pt x="244" y="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27"/>
            <p:cNvSpPr>
              <a:spLocks/>
            </p:cNvSpPr>
            <p:nvPr/>
          </p:nvSpPr>
          <p:spPr bwMode="auto">
            <a:xfrm>
              <a:off x="3057349" y="4721488"/>
              <a:ext cx="181394" cy="181394"/>
            </a:xfrm>
            <a:custGeom>
              <a:avLst/>
              <a:gdLst>
                <a:gd name="T0" fmla="*/ 274 w 499"/>
                <a:gd name="T1" fmla="*/ 1 h 499"/>
                <a:gd name="T2" fmla="*/ 312 w 499"/>
                <a:gd name="T3" fmla="*/ 8 h 499"/>
                <a:gd name="T4" fmla="*/ 347 w 499"/>
                <a:gd name="T5" fmla="*/ 20 h 499"/>
                <a:gd name="T6" fmla="*/ 379 w 499"/>
                <a:gd name="T7" fmla="*/ 37 h 499"/>
                <a:gd name="T8" fmla="*/ 408 w 499"/>
                <a:gd name="T9" fmla="*/ 58 h 499"/>
                <a:gd name="T10" fmla="*/ 434 w 499"/>
                <a:gd name="T11" fmla="*/ 82 h 499"/>
                <a:gd name="T12" fmla="*/ 456 w 499"/>
                <a:gd name="T13" fmla="*/ 110 h 499"/>
                <a:gd name="T14" fmla="*/ 474 w 499"/>
                <a:gd name="T15" fmla="*/ 142 h 499"/>
                <a:gd name="T16" fmla="*/ 488 w 499"/>
                <a:gd name="T17" fmla="*/ 175 h 499"/>
                <a:gd name="T18" fmla="*/ 496 w 499"/>
                <a:gd name="T19" fmla="*/ 212 h 499"/>
                <a:gd name="T20" fmla="*/ 499 w 499"/>
                <a:gd name="T21" fmla="*/ 250 h 499"/>
                <a:gd name="T22" fmla="*/ 496 w 499"/>
                <a:gd name="T23" fmla="*/ 288 h 499"/>
                <a:gd name="T24" fmla="*/ 488 w 499"/>
                <a:gd name="T25" fmla="*/ 324 h 499"/>
                <a:gd name="T26" fmla="*/ 474 w 499"/>
                <a:gd name="T27" fmla="*/ 358 h 499"/>
                <a:gd name="T28" fmla="*/ 456 w 499"/>
                <a:gd name="T29" fmla="*/ 389 h 499"/>
                <a:gd name="T30" fmla="*/ 434 w 499"/>
                <a:gd name="T31" fmla="*/ 418 h 499"/>
                <a:gd name="T32" fmla="*/ 408 w 499"/>
                <a:gd name="T33" fmla="*/ 443 h 499"/>
                <a:gd name="T34" fmla="*/ 379 w 499"/>
                <a:gd name="T35" fmla="*/ 464 h 499"/>
                <a:gd name="T36" fmla="*/ 347 w 499"/>
                <a:gd name="T37" fmla="*/ 480 h 499"/>
                <a:gd name="T38" fmla="*/ 312 w 499"/>
                <a:gd name="T39" fmla="*/ 492 h 499"/>
                <a:gd name="T40" fmla="*/ 274 w 499"/>
                <a:gd name="T41" fmla="*/ 498 h 499"/>
                <a:gd name="T42" fmla="*/ 236 w 499"/>
                <a:gd name="T43" fmla="*/ 499 h 499"/>
                <a:gd name="T44" fmla="*/ 199 w 499"/>
                <a:gd name="T45" fmla="*/ 495 h 499"/>
                <a:gd name="T46" fmla="*/ 163 w 499"/>
                <a:gd name="T47" fmla="*/ 484 h 499"/>
                <a:gd name="T48" fmla="*/ 131 w 499"/>
                <a:gd name="T49" fmla="*/ 469 h 499"/>
                <a:gd name="T50" fmla="*/ 100 w 499"/>
                <a:gd name="T51" fmla="*/ 450 h 499"/>
                <a:gd name="T52" fmla="*/ 72 w 499"/>
                <a:gd name="T53" fmla="*/ 427 h 499"/>
                <a:gd name="T54" fmla="*/ 50 w 499"/>
                <a:gd name="T55" fmla="*/ 399 h 499"/>
                <a:gd name="T56" fmla="*/ 30 w 499"/>
                <a:gd name="T57" fmla="*/ 369 h 499"/>
                <a:gd name="T58" fmla="*/ 15 w 499"/>
                <a:gd name="T59" fmla="*/ 336 h 499"/>
                <a:gd name="T60" fmla="*/ 4 w 499"/>
                <a:gd name="T61" fmla="*/ 301 h 499"/>
                <a:gd name="T62" fmla="*/ 0 w 499"/>
                <a:gd name="T63" fmla="*/ 263 h 499"/>
                <a:gd name="T64" fmla="*/ 1 w 499"/>
                <a:gd name="T65" fmla="*/ 225 h 499"/>
                <a:gd name="T66" fmla="*/ 7 w 499"/>
                <a:gd name="T67" fmla="*/ 187 h 499"/>
                <a:gd name="T68" fmla="*/ 19 w 499"/>
                <a:gd name="T69" fmla="*/ 153 h 499"/>
                <a:gd name="T70" fmla="*/ 35 w 499"/>
                <a:gd name="T71" fmla="*/ 120 h 499"/>
                <a:gd name="T72" fmla="*/ 56 w 499"/>
                <a:gd name="T73" fmla="*/ 91 h 499"/>
                <a:gd name="T74" fmla="*/ 81 w 499"/>
                <a:gd name="T75" fmla="*/ 65 h 499"/>
                <a:gd name="T76" fmla="*/ 110 w 499"/>
                <a:gd name="T77" fmla="*/ 43 h 499"/>
                <a:gd name="T78" fmla="*/ 141 w 499"/>
                <a:gd name="T79" fmla="*/ 25 h 499"/>
                <a:gd name="T80" fmla="*/ 175 w 499"/>
                <a:gd name="T81" fmla="*/ 11 h 499"/>
                <a:gd name="T82" fmla="*/ 212 w 499"/>
                <a:gd name="T83" fmla="*/ 4 h 499"/>
                <a:gd name="T84" fmla="*/ 249 w 499"/>
                <a:gd name="T85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499">
                  <a:moveTo>
                    <a:pt x="249" y="0"/>
                  </a:moveTo>
                  <a:lnTo>
                    <a:pt x="262" y="0"/>
                  </a:lnTo>
                  <a:lnTo>
                    <a:pt x="274" y="1"/>
                  </a:lnTo>
                  <a:lnTo>
                    <a:pt x="287" y="4"/>
                  </a:lnTo>
                  <a:lnTo>
                    <a:pt x="299" y="6"/>
                  </a:lnTo>
                  <a:lnTo>
                    <a:pt x="312" y="8"/>
                  </a:lnTo>
                  <a:lnTo>
                    <a:pt x="324" y="11"/>
                  </a:lnTo>
                  <a:lnTo>
                    <a:pt x="335" y="15"/>
                  </a:lnTo>
                  <a:lnTo>
                    <a:pt x="347" y="20"/>
                  </a:lnTo>
                  <a:lnTo>
                    <a:pt x="357" y="25"/>
                  </a:lnTo>
                  <a:lnTo>
                    <a:pt x="368" y="31"/>
                  </a:lnTo>
                  <a:lnTo>
                    <a:pt x="379" y="37"/>
                  </a:lnTo>
                  <a:lnTo>
                    <a:pt x="389" y="43"/>
                  </a:lnTo>
                  <a:lnTo>
                    <a:pt x="398" y="50"/>
                  </a:lnTo>
                  <a:lnTo>
                    <a:pt x="408" y="58"/>
                  </a:lnTo>
                  <a:lnTo>
                    <a:pt x="417" y="65"/>
                  </a:lnTo>
                  <a:lnTo>
                    <a:pt x="425" y="74"/>
                  </a:lnTo>
                  <a:lnTo>
                    <a:pt x="434" y="82"/>
                  </a:lnTo>
                  <a:lnTo>
                    <a:pt x="442" y="91"/>
                  </a:lnTo>
                  <a:lnTo>
                    <a:pt x="449" y="101"/>
                  </a:lnTo>
                  <a:lnTo>
                    <a:pt x="456" y="110"/>
                  </a:lnTo>
                  <a:lnTo>
                    <a:pt x="462" y="120"/>
                  </a:lnTo>
                  <a:lnTo>
                    <a:pt x="469" y="131"/>
                  </a:lnTo>
                  <a:lnTo>
                    <a:pt x="474" y="142"/>
                  </a:lnTo>
                  <a:lnTo>
                    <a:pt x="479" y="153"/>
                  </a:lnTo>
                  <a:lnTo>
                    <a:pt x="484" y="164"/>
                  </a:lnTo>
                  <a:lnTo>
                    <a:pt x="488" y="175"/>
                  </a:lnTo>
                  <a:lnTo>
                    <a:pt x="491" y="187"/>
                  </a:lnTo>
                  <a:lnTo>
                    <a:pt x="493" y="200"/>
                  </a:lnTo>
                  <a:lnTo>
                    <a:pt x="496" y="212"/>
                  </a:lnTo>
                  <a:lnTo>
                    <a:pt x="498" y="225"/>
                  </a:lnTo>
                  <a:lnTo>
                    <a:pt x="499" y="237"/>
                  </a:lnTo>
                  <a:lnTo>
                    <a:pt x="499" y="250"/>
                  </a:lnTo>
                  <a:lnTo>
                    <a:pt x="499" y="263"/>
                  </a:lnTo>
                  <a:lnTo>
                    <a:pt x="498" y="276"/>
                  </a:lnTo>
                  <a:lnTo>
                    <a:pt x="496" y="288"/>
                  </a:lnTo>
                  <a:lnTo>
                    <a:pt x="493" y="301"/>
                  </a:lnTo>
                  <a:lnTo>
                    <a:pt x="491" y="312"/>
                  </a:lnTo>
                  <a:lnTo>
                    <a:pt x="488" y="324"/>
                  </a:lnTo>
                  <a:lnTo>
                    <a:pt x="484" y="336"/>
                  </a:lnTo>
                  <a:lnTo>
                    <a:pt x="479" y="347"/>
                  </a:lnTo>
                  <a:lnTo>
                    <a:pt x="474" y="358"/>
                  </a:lnTo>
                  <a:lnTo>
                    <a:pt x="469" y="369"/>
                  </a:lnTo>
                  <a:lnTo>
                    <a:pt x="462" y="379"/>
                  </a:lnTo>
                  <a:lnTo>
                    <a:pt x="456" y="389"/>
                  </a:lnTo>
                  <a:lnTo>
                    <a:pt x="449" y="399"/>
                  </a:lnTo>
                  <a:lnTo>
                    <a:pt x="442" y="409"/>
                  </a:lnTo>
                  <a:lnTo>
                    <a:pt x="434" y="418"/>
                  </a:lnTo>
                  <a:lnTo>
                    <a:pt x="425" y="427"/>
                  </a:lnTo>
                  <a:lnTo>
                    <a:pt x="417" y="434"/>
                  </a:lnTo>
                  <a:lnTo>
                    <a:pt x="408" y="443"/>
                  </a:lnTo>
                  <a:lnTo>
                    <a:pt x="398" y="450"/>
                  </a:lnTo>
                  <a:lnTo>
                    <a:pt x="389" y="457"/>
                  </a:lnTo>
                  <a:lnTo>
                    <a:pt x="379" y="464"/>
                  </a:lnTo>
                  <a:lnTo>
                    <a:pt x="368" y="469"/>
                  </a:lnTo>
                  <a:lnTo>
                    <a:pt x="357" y="475"/>
                  </a:lnTo>
                  <a:lnTo>
                    <a:pt x="347" y="480"/>
                  </a:lnTo>
                  <a:lnTo>
                    <a:pt x="335" y="484"/>
                  </a:lnTo>
                  <a:lnTo>
                    <a:pt x="324" y="488"/>
                  </a:lnTo>
                  <a:lnTo>
                    <a:pt x="312" y="492"/>
                  </a:lnTo>
                  <a:lnTo>
                    <a:pt x="299" y="495"/>
                  </a:lnTo>
                  <a:lnTo>
                    <a:pt x="287" y="497"/>
                  </a:lnTo>
                  <a:lnTo>
                    <a:pt x="274" y="498"/>
                  </a:lnTo>
                  <a:lnTo>
                    <a:pt x="262" y="499"/>
                  </a:lnTo>
                  <a:lnTo>
                    <a:pt x="249" y="499"/>
                  </a:lnTo>
                  <a:lnTo>
                    <a:pt x="236" y="499"/>
                  </a:lnTo>
                  <a:lnTo>
                    <a:pt x="223" y="498"/>
                  </a:lnTo>
                  <a:lnTo>
                    <a:pt x="212" y="497"/>
                  </a:lnTo>
                  <a:lnTo>
                    <a:pt x="199" y="495"/>
                  </a:lnTo>
                  <a:lnTo>
                    <a:pt x="187" y="492"/>
                  </a:lnTo>
                  <a:lnTo>
                    <a:pt x="175" y="488"/>
                  </a:lnTo>
                  <a:lnTo>
                    <a:pt x="163" y="484"/>
                  </a:lnTo>
                  <a:lnTo>
                    <a:pt x="152" y="480"/>
                  </a:lnTo>
                  <a:lnTo>
                    <a:pt x="141" y="475"/>
                  </a:lnTo>
                  <a:lnTo>
                    <a:pt x="131" y="469"/>
                  </a:lnTo>
                  <a:lnTo>
                    <a:pt x="120" y="464"/>
                  </a:lnTo>
                  <a:lnTo>
                    <a:pt x="110" y="457"/>
                  </a:lnTo>
                  <a:lnTo>
                    <a:pt x="100" y="450"/>
                  </a:lnTo>
                  <a:lnTo>
                    <a:pt x="91" y="443"/>
                  </a:lnTo>
                  <a:lnTo>
                    <a:pt x="81" y="434"/>
                  </a:lnTo>
                  <a:lnTo>
                    <a:pt x="72" y="427"/>
                  </a:lnTo>
                  <a:lnTo>
                    <a:pt x="65" y="418"/>
                  </a:lnTo>
                  <a:lnTo>
                    <a:pt x="56" y="409"/>
                  </a:lnTo>
                  <a:lnTo>
                    <a:pt x="50" y="399"/>
                  </a:lnTo>
                  <a:lnTo>
                    <a:pt x="42" y="389"/>
                  </a:lnTo>
                  <a:lnTo>
                    <a:pt x="35" y="379"/>
                  </a:lnTo>
                  <a:lnTo>
                    <a:pt x="30" y="369"/>
                  </a:lnTo>
                  <a:lnTo>
                    <a:pt x="24" y="358"/>
                  </a:lnTo>
                  <a:lnTo>
                    <a:pt x="19" y="347"/>
                  </a:lnTo>
                  <a:lnTo>
                    <a:pt x="15" y="336"/>
                  </a:lnTo>
                  <a:lnTo>
                    <a:pt x="11" y="324"/>
                  </a:lnTo>
                  <a:lnTo>
                    <a:pt x="7" y="312"/>
                  </a:lnTo>
                  <a:lnTo>
                    <a:pt x="4" y="301"/>
                  </a:lnTo>
                  <a:lnTo>
                    <a:pt x="2" y="288"/>
                  </a:lnTo>
                  <a:lnTo>
                    <a:pt x="1" y="276"/>
                  </a:lnTo>
                  <a:lnTo>
                    <a:pt x="0" y="263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1" y="225"/>
                  </a:lnTo>
                  <a:lnTo>
                    <a:pt x="2" y="212"/>
                  </a:lnTo>
                  <a:lnTo>
                    <a:pt x="4" y="200"/>
                  </a:lnTo>
                  <a:lnTo>
                    <a:pt x="7" y="187"/>
                  </a:lnTo>
                  <a:lnTo>
                    <a:pt x="11" y="175"/>
                  </a:lnTo>
                  <a:lnTo>
                    <a:pt x="15" y="164"/>
                  </a:lnTo>
                  <a:lnTo>
                    <a:pt x="19" y="153"/>
                  </a:lnTo>
                  <a:lnTo>
                    <a:pt x="24" y="142"/>
                  </a:lnTo>
                  <a:lnTo>
                    <a:pt x="30" y="131"/>
                  </a:lnTo>
                  <a:lnTo>
                    <a:pt x="35" y="120"/>
                  </a:lnTo>
                  <a:lnTo>
                    <a:pt x="42" y="110"/>
                  </a:lnTo>
                  <a:lnTo>
                    <a:pt x="50" y="101"/>
                  </a:lnTo>
                  <a:lnTo>
                    <a:pt x="56" y="91"/>
                  </a:lnTo>
                  <a:lnTo>
                    <a:pt x="65" y="82"/>
                  </a:lnTo>
                  <a:lnTo>
                    <a:pt x="72" y="74"/>
                  </a:lnTo>
                  <a:lnTo>
                    <a:pt x="81" y="65"/>
                  </a:lnTo>
                  <a:lnTo>
                    <a:pt x="91" y="58"/>
                  </a:lnTo>
                  <a:lnTo>
                    <a:pt x="100" y="50"/>
                  </a:lnTo>
                  <a:lnTo>
                    <a:pt x="110" y="43"/>
                  </a:lnTo>
                  <a:lnTo>
                    <a:pt x="120" y="37"/>
                  </a:lnTo>
                  <a:lnTo>
                    <a:pt x="131" y="31"/>
                  </a:lnTo>
                  <a:lnTo>
                    <a:pt x="141" y="25"/>
                  </a:lnTo>
                  <a:lnTo>
                    <a:pt x="152" y="20"/>
                  </a:lnTo>
                  <a:lnTo>
                    <a:pt x="163" y="15"/>
                  </a:lnTo>
                  <a:lnTo>
                    <a:pt x="175" y="11"/>
                  </a:lnTo>
                  <a:lnTo>
                    <a:pt x="187" y="8"/>
                  </a:lnTo>
                  <a:lnTo>
                    <a:pt x="199" y="6"/>
                  </a:lnTo>
                  <a:lnTo>
                    <a:pt x="212" y="4"/>
                  </a:lnTo>
                  <a:lnTo>
                    <a:pt x="223" y="1"/>
                  </a:lnTo>
                  <a:lnTo>
                    <a:pt x="236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8"/>
            <p:cNvSpPr>
              <a:spLocks/>
            </p:cNvSpPr>
            <p:nvPr/>
          </p:nvSpPr>
          <p:spPr bwMode="auto">
            <a:xfrm>
              <a:off x="2095237" y="4161344"/>
              <a:ext cx="239440" cy="237989"/>
            </a:xfrm>
            <a:custGeom>
              <a:avLst/>
              <a:gdLst>
                <a:gd name="T0" fmla="*/ 362 w 657"/>
                <a:gd name="T1" fmla="*/ 2 h 658"/>
                <a:gd name="T2" fmla="*/ 410 w 657"/>
                <a:gd name="T3" fmla="*/ 11 h 658"/>
                <a:gd name="T4" fmla="*/ 457 w 657"/>
                <a:gd name="T5" fmla="*/ 26 h 658"/>
                <a:gd name="T6" fmla="*/ 499 w 657"/>
                <a:gd name="T7" fmla="*/ 47 h 658"/>
                <a:gd name="T8" fmla="*/ 538 w 657"/>
                <a:gd name="T9" fmla="*/ 75 h 658"/>
                <a:gd name="T10" fmla="*/ 571 w 657"/>
                <a:gd name="T11" fmla="*/ 108 h 658"/>
                <a:gd name="T12" fmla="*/ 601 w 657"/>
                <a:gd name="T13" fmla="*/ 145 h 658"/>
                <a:gd name="T14" fmla="*/ 624 w 657"/>
                <a:gd name="T15" fmla="*/ 187 h 658"/>
                <a:gd name="T16" fmla="*/ 643 w 657"/>
                <a:gd name="T17" fmla="*/ 231 h 658"/>
                <a:gd name="T18" fmla="*/ 654 w 657"/>
                <a:gd name="T19" fmla="*/ 278 h 658"/>
                <a:gd name="T20" fmla="*/ 657 w 657"/>
                <a:gd name="T21" fmla="*/ 329 h 658"/>
                <a:gd name="T22" fmla="*/ 654 w 657"/>
                <a:gd name="T23" fmla="*/ 379 h 658"/>
                <a:gd name="T24" fmla="*/ 643 w 657"/>
                <a:gd name="T25" fmla="*/ 426 h 658"/>
                <a:gd name="T26" fmla="*/ 624 w 657"/>
                <a:gd name="T27" fmla="*/ 471 h 658"/>
                <a:gd name="T28" fmla="*/ 601 w 657"/>
                <a:gd name="T29" fmla="*/ 513 h 658"/>
                <a:gd name="T30" fmla="*/ 571 w 657"/>
                <a:gd name="T31" fmla="*/ 550 h 658"/>
                <a:gd name="T32" fmla="*/ 538 w 657"/>
                <a:gd name="T33" fmla="*/ 582 h 658"/>
                <a:gd name="T34" fmla="*/ 499 w 657"/>
                <a:gd name="T35" fmla="*/ 610 h 658"/>
                <a:gd name="T36" fmla="*/ 457 w 657"/>
                <a:gd name="T37" fmla="*/ 632 h 658"/>
                <a:gd name="T38" fmla="*/ 410 w 657"/>
                <a:gd name="T39" fmla="*/ 647 h 658"/>
                <a:gd name="T40" fmla="*/ 362 w 657"/>
                <a:gd name="T41" fmla="*/ 655 h 658"/>
                <a:gd name="T42" fmla="*/ 312 w 657"/>
                <a:gd name="T43" fmla="*/ 656 h 658"/>
                <a:gd name="T44" fmla="*/ 262 w 657"/>
                <a:gd name="T45" fmla="*/ 650 h 658"/>
                <a:gd name="T46" fmla="*/ 216 w 657"/>
                <a:gd name="T47" fmla="*/ 637 h 658"/>
                <a:gd name="T48" fmla="*/ 172 w 657"/>
                <a:gd name="T49" fmla="*/ 618 h 658"/>
                <a:gd name="T50" fmla="*/ 132 w 657"/>
                <a:gd name="T51" fmla="*/ 592 h 658"/>
                <a:gd name="T52" fmla="*/ 96 w 657"/>
                <a:gd name="T53" fmla="*/ 561 h 658"/>
                <a:gd name="T54" fmla="*/ 66 w 657"/>
                <a:gd name="T55" fmla="*/ 525 h 658"/>
                <a:gd name="T56" fmla="*/ 40 w 657"/>
                <a:gd name="T57" fmla="*/ 485 h 658"/>
                <a:gd name="T58" fmla="*/ 20 w 657"/>
                <a:gd name="T59" fmla="*/ 442 h 658"/>
                <a:gd name="T60" fmla="*/ 6 w 657"/>
                <a:gd name="T61" fmla="*/ 395 h 658"/>
                <a:gd name="T62" fmla="*/ 1 w 657"/>
                <a:gd name="T63" fmla="*/ 345 h 658"/>
                <a:gd name="T64" fmla="*/ 2 w 657"/>
                <a:gd name="T65" fmla="*/ 295 h 658"/>
                <a:gd name="T66" fmla="*/ 11 w 657"/>
                <a:gd name="T67" fmla="*/ 247 h 658"/>
                <a:gd name="T68" fmla="*/ 26 w 657"/>
                <a:gd name="T69" fmla="*/ 201 h 658"/>
                <a:gd name="T70" fmla="*/ 47 w 657"/>
                <a:gd name="T71" fmla="*/ 159 h 658"/>
                <a:gd name="T72" fmla="*/ 76 w 657"/>
                <a:gd name="T73" fmla="*/ 120 h 658"/>
                <a:gd name="T74" fmla="*/ 108 w 657"/>
                <a:gd name="T75" fmla="*/ 85 h 658"/>
                <a:gd name="T76" fmla="*/ 145 w 657"/>
                <a:gd name="T77" fmla="*/ 56 h 658"/>
                <a:gd name="T78" fmla="*/ 186 w 657"/>
                <a:gd name="T79" fmla="*/ 32 h 658"/>
                <a:gd name="T80" fmla="*/ 231 w 657"/>
                <a:gd name="T81" fmla="*/ 15 h 658"/>
                <a:gd name="T82" fmla="*/ 279 w 657"/>
                <a:gd name="T83" fmla="*/ 4 h 658"/>
                <a:gd name="T84" fmla="*/ 328 w 657"/>
                <a:gd name="T85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7" h="658">
                  <a:moveTo>
                    <a:pt x="328" y="0"/>
                  </a:moveTo>
                  <a:lnTo>
                    <a:pt x="346" y="1"/>
                  </a:lnTo>
                  <a:lnTo>
                    <a:pt x="362" y="2"/>
                  </a:lnTo>
                  <a:lnTo>
                    <a:pt x="379" y="4"/>
                  </a:lnTo>
                  <a:lnTo>
                    <a:pt x="395" y="7"/>
                  </a:lnTo>
                  <a:lnTo>
                    <a:pt x="410" y="11"/>
                  </a:lnTo>
                  <a:lnTo>
                    <a:pt x="427" y="15"/>
                  </a:lnTo>
                  <a:lnTo>
                    <a:pt x="442" y="20"/>
                  </a:lnTo>
                  <a:lnTo>
                    <a:pt x="457" y="26"/>
                  </a:lnTo>
                  <a:lnTo>
                    <a:pt x="471" y="32"/>
                  </a:lnTo>
                  <a:lnTo>
                    <a:pt x="485" y="40"/>
                  </a:lnTo>
                  <a:lnTo>
                    <a:pt x="499" y="47"/>
                  </a:lnTo>
                  <a:lnTo>
                    <a:pt x="512" y="56"/>
                  </a:lnTo>
                  <a:lnTo>
                    <a:pt x="525" y="66"/>
                  </a:lnTo>
                  <a:lnTo>
                    <a:pt x="538" y="75"/>
                  </a:lnTo>
                  <a:lnTo>
                    <a:pt x="550" y="85"/>
                  </a:lnTo>
                  <a:lnTo>
                    <a:pt x="561" y="96"/>
                  </a:lnTo>
                  <a:lnTo>
                    <a:pt x="571" y="108"/>
                  </a:lnTo>
                  <a:lnTo>
                    <a:pt x="582" y="120"/>
                  </a:lnTo>
                  <a:lnTo>
                    <a:pt x="592" y="133"/>
                  </a:lnTo>
                  <a:lnTo>
                    <a:pt x="601" y="145"/>
                  </a:lnTo>
                  <a:lnTo>
                    <a:pt x="609" y="159"/>
                  </a:lnTo>
                  <a:lnTo>
                    <a:pt x="618" y="173"/>
                  </a:lnTo>
                  <a:lnTo>
                    <a:pt x="624" y="187"/>
                  </a:lnTo>
                  <a:lnTo>
                    <a:pt x="631" y="201"/>
                  </a:lnTo>
                  <a:lnTo>
                    <a:pt x="637" y="216"/>
                  </a:lnTo>
                  <a:lnTo>
                    <a:pt x="643" y="231"/>
                  </a:lnTo>
                  <a:lnTo>
                    <a:pt x="647" y="247"/>
                  </a:lnTo>
                  <a:lnTo>
                    <a:pt x="650" y="262"/>
                  </a:lnTo>
                  <a:lnTo>
                    <a:pt x="654" y="278"/>
                  </a:lnTo>
                  <a:lnTo>
                    <a:pt x="656" y="295"/>
                  </a:lnTo>
                  <a:lnTo>
                    <a:pt x="657" y="312"/>
                  </a:lnTo>
                  <a:lnTo>
                    <a:pt x="657" y="329"/>
                  </a:lnTo>
                  <a:lnTo>
                    <a:pt x="657" y="345"/>
                  </a:lnTo>
                  <a:lnTo>
                    <a:pt x="656" y="363"/>
                  </a:lnTo>
                  <a:lnTo>
                    <a:pt x="654" y="379"/>
                  </a:lnTo>
                  <a:lnTo>
                    <a:pt x="650" y="395"/>
                  </a:lnTo>
                  <a:lnTo>
                    <a:pt x="647" y="411"/>
                  </a:lnTo>
                  <a:lnTo>
                    <a:pt x="643" y="426"/>
                  </a:lnTo>
                  <a:lnTo>
                    <a:pt x="637" y="442"/>
                  </a:lnTo>
                  <a:lnTo>
                    <a:pt x="631" y="457"/>
                  </a:lnTo>
                  <a:lnTo>
                    <a:pt x="624" y="471"/>
                  </a:lnTo>
                  <a:lnTo>
                    <a:pt x="618" y="485"/>
                  </a:lnTo>
                  <a:lnTo>
                    <a:pt x="609" y="499"/>
                  </a:lnTo>
                  <a:lnTo>
                    <a:pt x="601" y="513"/>
                  </a:lnTo>
                  <a:lnTo>
                    <a:pt x="592" y="525"/>
                  </a:lnTo>
                  <a:lnTo>
                    <a:pt x="582" y="538"/>
                  </a:lnTo>
                  <a:lnTo>
                    <a:pt x="571" y="550"/>
                  </a:lnTo>
                  <a:lnTo>
                    <a:pt x="561" y="561"/>
                  </a:lnTo>
                  <a:lnTo>
                    <a:pt x="550" y="572"/>
                  </a:lnTo>
                  <a:lnTo>
                    <a:pt x="538" y="582"/>
                  </a:lnTo>
                  <a:lnTo>
                    <a:pt x="525" y="592"/>
                  </a:lnTo>
                  <a:lnTo>
                    <a:pt x="512" y="601"/>
                  </a:lnTo>
                  <a:lnTo>
                    <a:pt x="499" y="610"/>
                  </a:lnTo>
                  <a:lnTo>
                    <a:pt x="485" y="618"/>
                  </a:lnTo>
                  <a:lnTo>
                    <a:pt x="471" y="625"/>
                  </a:lnTo>
                  <a:lnTo>
                    <a:pt x="457" y="632"/>
                  </a:lnTo>
                  <a:lnTo>
                    <a:pt x="442" y="637"/>
                  </a:lnTo>
                  <a:lnTo>
                    <a:pt x="427" y="642"/>
                  </a:lnTo>
                  <a:lnTo>
                    <a:pt x="410" y="647"/>
                  </a:lnTo>
                  <a:lnTo>
                    <a:pt x="395" y="650"/>
                  </a:lnTo>
                  <a:lnTo>
                    <a:pt x="379" y="653"/>
                  </a:lnTo>
                  <a:lnTo>
                    <a:pt x="362" y="655"/>
                  </a:lnTo>
                  <a:lnTo>
                    <a:pt x="346" y="656"/>
                  </a:lnTo>
                  <a:lnTo>
                    <a:pt x="328" y="658"/>
                  </a:lnTo>
                  <a:lnTo>
                    <a:pt x="312" y="656"/>
                  </a:lnTo>
                  <a:lnTo>
                    <a:pt x="295" y="655"/>
                  </a:lnTo>
                  <a:lnTo>
                    <a:pt x="279" y="653"/>
                  </a:lnTo>
                  <a:lnTo>
                    <a:pt x="262" y="650"/>
                  </a:lnTo>
                  <a:lnTo>
                    <a:pt x="246" y="647"/>
                  </a:lnTo>
                  <a:lnTo>
                    <a:pt x="231" y="642"/>
                  </a:lnTo>
                  <a:lnTo>
                    <a:pt x="216" y="637"/>
                  </a:lnTo>
                  <a:lnTo>
                    <a:pt x="201" y="632"/>
                  </a:lnTo>
                  <a:lnTo>
                    <a:pt x="186" y="625"/>
                  </a:lnTo>
                  <a:lnTo>
                    <a:pt x="172" y="618"/>
                  </a:lnTo>
                  <a:lnTo>
                    <a:pt x="159" y="610"/>
                  </a:lnTo>
                  <a:lnTo>
                    <a:pt x="145" y="601"/>
                  </a:lnTo>
                  <a:lnTo>
                    <a:pt x="132" y="592"/>
                  </a:lnTo>
                  <a:lnTo>
                    <a:pt x="120" y="582"/>
                  </a:lnTo>
                  <a:lnTo>
                    <a:pt x="108" y="572"/>
                  </a:lnTo>
                  <a:lnTo>
                    <a:pt x="96" y="561"/>
                  </a:lnTo>
                  <a:lnTo>
                    <a:pt x="85" y="550"/>
                  </a:lnTo>
                  <a:lnTo>
                    <a:pt x="76" y="538"/>
                  </a:lnTo>
                  <a:lnTo>
                    <a:pt x="66" y="525"/>
                  </a:lnTo>
                  <a:lnTo>
                    <a:pt x="56" y="513"/>
                  </a:lnTo>
                  <a:lnTo>
                    <a:pt x="47" y="499"/>
                  </a:lnTo>
                  <a:lnTo>
                    <a:pt x="40" y="485"/>
                  </a:lnTo>
                  <a:lnTo>
                    <a:pt x="32" y="471"/>
                  </a:lnTo>
                  <a:lnTo>
                    <a:pt x="26" y="457"/>
                  </a:lnTo>
                  <a:lnTo>
                    <a:pt x="20" y="442"/>
                  </a:lnTo>
                  <a:lnTo>
                    <a:pt x="15" y="426"/>
                  </a:lnTo>
                  <a:lnTo>
                    <a:pt x="11" y="411"/>
                  </a:lnTo>
                  <a:lnTo>
                    <a:pt x="6" y="395"/>
                  </a:lnTo>
                  <a:lnTo>
                    <a:pt x="4" y="379"/>
                  </a:lnTo>
                  <a:lnTo>
                    <a:pt x="2" y="363"/>
                  </a:lnTo>
                  <a:lnTo>
                    <a:pt x="1" y="345"/>
                  </a:lnTo>
                  <a:lnTo>
                    <a:pt x="0" y="329"/>
                  </a:lnTo>
                  <a:lnTo>
                    <a:pt x="1" y="312"/>
                  </a:lnTo>
                  <a:lnTo>
                    <a:pt x="2" y="295"/>
                  </a:lnTo>
                  <a:lnTo>
                    <a:pt x="4" y="278"/>
                  </a:lnTo>
                  <a:lnTo>
                    <a:pt x="6" y="262"/>
                  </a:lnTo>
                  <a:lnTo>
                    <a:pt x="11" y="247"/>
                  </a:lnTo>
                  <a:lnTo>
                    <a:pt x="15" y="231"/>
                  </a:lnTo>
                  <a:lnTo>
                    <a:pt x="20" y="216"/>
                  </a:lnTo>
                  <a:lnTo>
                    <a:pt x="26" y="201"/>
                  </a:lnTo>
                  <a:lnTo>
                    <a:pt x="32" y="187"/>
                  </a:lnTo>
                  <a:lnTo>
                    <a:pt x="40" y="173"/>
                  </a:lnTo>
                  <a:lnTo>
                    <a:pt x="47" y="159"/>
                  </a:lnTo>
                  <a:lnTo>
                    <a:pt x="56" y="145"/>
                  </a:lnTo>
                  <a:lnTo>
                    <a:pt x="66" y="133"/>
                  </a:lnTo>
                  <a:lnTo>
                    <a:pt x="76" y="120"/>
                  </a:lnTo>
                  <a:lnTo>
                    <a:pt x="85" y="108"/>
                  </a:lnTo>
                  <a:lnTo>
                    <a:pt x="96" y="96"/>
                  </a:lnTo>
                  <a:lnTo>
                    <a:pt x="108" y="85"/>
                  </a:lnTo>
                  <a:lnTo>
                    <a:pt x="120" y="75"/>
                  </a:lnTo>
                  <a:lnTo>
                    <a:pt x="132" y="66"/>
                  </a:lnTo>
                  <a:lnTo>
                    <a:pt x="145" y="56"/>
                  </a:lnTo>
                  <a:lnTo>
                    <a:pt x="159" y="47"/>
                  </a:lnTo>
                  <a:lnTo>
                    <a:pt x="172" y="40"/>
                  </a:lnTo>
                  <a:lnTo>
                    <a:pt x="186" y="32"/>
                  </a:lnTo>
                  <a:lnTo>
                    <a:pt x="201" y="26"/>
                  </a:lnTo>
                  <a:lnTo>
                    <a:pt x="216" y="20"/>
                  </a:lnTo>
                  <a:lnTo>
                    <a:pt x="231" y="15"/>
                  </a:lnTo>
                  <a:lnTo>
                    <a:pt x="246" y="11"/>
                  </a:lnTo>
                  <a:lnTo>
                    <a:pt x="262" y="7"/>
                  </a:lnTo>
                  <a:lnTo>
                    <a:pt x="279" y="4"/>
                  </a:lnTo>
                  <a:lnTo>
                    <a:pt x="295" y="2"/>
                  </a:lnTo>
                  <a:lnTo>
                    <a:pt x="312" y="1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29"/>
            <p:cNvSpPr>
              <a:spLocks/>
            </p:cNvSpPr>
            <p:nvPr/>
          </p:nvSpPr>
          <p:spPr bwMode="auto">
            <a:xfrm>
              <a:off x="1448024" y="4090238"/>
              <a:ext cx="243793" cy="243793"/>
            </a:xfrm>
            <a:custGeom>
              <a:avLst/>
              <a:gdLst>
                <a:gd name="T0" fmla="*/ 371 w 672"/>
                <a:gd name="T1" fmla="*/ 3 h 673"/>
                <a:gd name="T2" fmla="*/ 420 w 672"/>
                <a:gd name="T3" fmla="*/ 11 h 673"/>
                <a:gd name="T4" fmla="*/ 467 w 672"/>
                <a:gd name="T5" fmla="*/ 27 h 673"/>
                <a:gd name="T6" fmla="*/ 511 w 672"/>
                <a:gd name="T7" fmla="*/ 49 h 673"/>
                <a:gd name="T8" fmla="*/ 550 w 672"/>
                <a:gd name="T9" fmla="*/ 77 h 673"/>
                <a:gd name="T10" fmla="*/ 586 w 672"/>
                <a:gd name="T11" fmla="*/ 111 h 673"/>
                <a:gd name="T12" fmla="*/ 615 w 672"/>
                <a:gd name="T13" fmla="*/ 149 h 673"/>
                <a:gd name="T14" fmla="*/ 640 w 672"/>
                <a:gd name="T15" fmla="*/ 192 h 673"/>
                <a:gd name="T16" fmla="*/ 657 w 672"/>
                <a:gd name="T17" fmla="*/ 237 h 673"/>
                <a:gd name="T18" fmla="*/ 669 w 672"/>
                <a:gd name="T19" fmla="*/ 286 h 673"/>
                <a:gd name="T20" fmla="*/ 672 w 672"/>
                <a:gd name="T21" fmla="*/ 337 h 673"/>
                <a:gd name="T22" fmla="*/ 669 w 672"/>
                <a:gd name="T23" fmla="*/ 388 h 673"/>
                <a:gd name="T24" fmla="*/ 657 w 672"/>
                <a:gd name="T25" fmla="*/ 437 h 673"/>
                <a:gd name="T26" fmla="*/ 640 w 672"/>
                <a:gd name="T27" fmla="*/ 483 h 673"/>
                <a:gd name="T28" fmla="*/ 615 w 672"/>
                <a:gd name="T29" fmla="*/ 525 h 673"/>
                <a:gd name="T30" fmla="*/ 586 w 672"/>
                <a:gd name="T31" fmla="*/ 563 h 673"/>
                <a:gd name="T32" fmla="*/ 550 w 672"/>
                <a:gd name="T33" fmla="*/ 597 h 673"/>
                <a:gd name="T34" fmla="*/ 511 w 672"/>
                <a:gd name="T35" fmla="*/ 625 h 673"/>
                <a:gd name="T36" fmla="*/ 467 w 672"/>
                <a:gd name="T37" fmla="*/ 647 h 673"/>
                <a:gd name="T38" fmla="*/ 420 w 672"/>
                <a:gd name="T39" fmla="*/ 662 h 673"/>
                <a:gd name="T40" fmla="*/ 371 w 672"/>
                <a:gd name="T41" fmla="*/ 672 h 673"/>
                <a:gd name="T42" fmla="*/ 319 w 672"/>
                <a:gd name="T43" fmla="*/ 673 h 673"/>
                <a:gd name="T44" fmla="*/ 268 w 672"/>
                <a:gd name="T45" fmla="*/ 667 h 673"/>
                <a:gd name="T46" fmla="*/ 221 w 672"/>
                <a:gd name="T47" fmla="*/ 653 h 673"/>
                <a:gd name="T48" fmla="*/ 176 w 672"/>
                <a:gd name="T49" fmla="*/ 633 h 673"/>
                <a:gd name="T50" fmla="*/ 135 w 672"/>
                <a:gd name="T51" fmla="*/ 606 h 673"/>
                <a:gd name="T52" fmla="*/ 99 w 672"/>
                <a:gd name="T53" fmla="*/ 575 h 673"/>
                <a:gd name="T54" fmla="*/ 66 w 672"/>
                <a:gd name="T55" fmla="*/ 538 h 673"/>
                <a:gd name="T56" fmla="*/ 40 w 672"/>
                <a:gd name="T57" fmla="*/ 497 h 673"/>
                <a:gd name="T58" fmla="*/ 20 w 672"/>
                <a:gd name="T59" fmla="*/ 453 h 673"/>
                <a:gd name="T60" fmla="*/ 7 w 672"/>
                <a:gd name="T61" fmla="*/ 405 h 673"/>
                <a:gd name="T62" fmla="*/ 0 w 672"/>
                <a:gd name="T63" fmla="*/ 355 h 673"/>
                <a:gd name="T64" fmla="*/ 1 w 672"/>
                <a:gd name="T65" fmla="*/ 303 h 673"/>
                <a:gd name="T66" fmla="*/ 10 w 672"/>
                <a:gd name="T67" fmla="*/ 253 h 673"/>
                <a:gd name="T68" fmla="*/ 26 w 672"/>
                <a:gd name="T69" fmla="*/ 207 h 673"/>
                <a:gd name="T70" fmla="*/ 49 w 672"/>
                <a:gd name="T71" fmla="*/ 162 h 673"/>
                <a:gd name="T72" fmla="*/ 77 w 672"/>
                <a:gd name="T73" fmla="*/ 124 h 673"/>
                <a:gd name="T74" fmla="*/ 110 w 672"/>
                <a:gd name="T75" fmla="*/ 88 h 673"/>
                <a:gd name="T76" fmla="*/ 148 w 672"/>
                <a:gd name="T77" fmla="*/ 59 h 673"/>
                <a:gd name="T78" fmla="*/ 190 w 672"/>
                <a:gd name="T79" fmla="*/ 34 h 673"/>
                <a:gd name="T80" fmla="*/ 236 w 672"/>
                <a:gd name="T81" fmla="*/ 16 h 673"/>
                <a:gd name="T82" fmla="*/ 285 w 672"/>
                <a:gd name="T83" fmla="*/ 5 h 673"/>
                <a:gd name="T84" fmla="*/ 336 w 672"/>
                <a:gd name="T85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673">
                  <a:moveTo>
                    <a:pt x="336" y="0"/>
                  </a:moveTo>
                  <a:lnTo>
                    <a:pt x="353" y="1"/>
                  </a:lnTo>
                  <a:lnTo>
                    <a:pt x="371" y="3"/>
                  </a:lnTo>
                  <a:lnTo>
                    <a:pt x="387" y="5"/>
                  </a:lnTo>
                  <a:lnTo>
                    <a:pt x="404" y="8"/>
                  </a:lnTo>
                  <a:lnTo>
                    <a:pt x="420" y="11"/>
                  </a:lnTo>
                  <a:lnTo>
                    <a:pt x="437" y="16"/>
                  </a:lnTo>
                  <a:lnTo>
                    <a:pt x="452" y="21"/>
                  </a:lnTo>
                  <a:lnTo>
                    <a:pt x="467" y="27"/>
                  </a:lnTo>
                  <a:lnTo>
                    <a:pt x="482" y="34"/>
                  </a:lnTo>
                  <a:lnTo>
                    <a:pt x="496" y="41"/>
                  </a:lnTo>
                  <a:lnTo>
                    <a:pt x="511" y="49"/>
                  </a:lnTo>
                  <a:lnTo>
                    <a:pt x="524" y="59"/>
                  </a:lnTo>
                  <a:lnTo>
                    <a:pt x="537" y="67"/>
                  </a:lnTo>
                  <a:lnTo>
                    <a:pt x="550" y="77"/>
                  </a:lnTo>
                  <a:lnTo>
                    <a:pt x="562" y="88"/>
                  </a:lnTo>
                  <a:lnTo>
                    <a:pt x="574" y="100"/>
                  </a:lnTo>
                  <a:lnTo>
                    <a:pt x="586" y="111"/>
                  </a:lnTo>
                  <a:lnTo>
                    <a:pt x="595" y="124"/>
                  </a:lnTo>
                  <a:lnTo>
                    <a:pt x="606" y="135"/>
                  </a:lnTo>
                  <a:lnTo>
                    <a:pt x="615" y="149"/>
                  </a:lnTo>
                  <a:lnTo>
                    <a:pt x="624" y="162"/>
                  </a:lnTo>
                  <a:lnTo>
                    <a:pt x="632" y="176"/>
                  </a:lnTo>
                  <a:lnTo>
                    <a:pt x="640" y="192"/>
                  </a:lnTo>
                  <a:lnTo>
                    <a:pt x="646" y="207"/>
                  </a:lnTo>
                  <a:lnTo>
                    <a:pt x="653" y="222"/>
                  </a:lnTo>
                  <a:lnTo>
                    <a:pt x="657" y="237"/>
                  </a:lnTo>
                  <a:lnTo>
                    <a:pt x="662" y="253"/>
                  </a:lnTo>
                  <a:lnTo>
                    <a:pt x="666" y="269"/>
                  </a:lnTo>
                  <a:lnTo>
                    <a:pt x="669" y="286"/>
                  </a:lnTo>
                  <a:lnTo>
                    <a:pt x="671" y="303"/>
                  </a:lnTo>
                  <a:lnTo>
                    <a:pt x="672" y="320"/>
                  </a:lnTo>
                  <a:lnTo>
                    <a:pt x="672" y="337"/>
                  </a:lnTo>
                  <a:lnTo>
                    <a:pt x="672" y="355"/>
                  </a:lnTo>
                  <a:lnTo>
                    <a:pt x="671" y="372"/>
                  </a:lnTo>
                  <a:lnTo>
                    <a:pt x="669" y="388"/>
                  </a:lnTo>
                  <a:lnTo>
                    <a:pt x="666" y="405"/>
                  </a:lnTo>
                  <a:lnTo>
                    <a:pt x="662" y="422"/>
                  </a:lnTo>
                  <a:lnTo>
                    <a:pt x="657" y="437"/>
                  </a:lnTo>
                  <a:lnTo>
                    <a:pt x="653" y="453"/>
                  </a:lnTo>
                  <a:lnTo>
                    <a:pt x="646" y="468"/>
                  </a:lnTo>
                  <a:lnTo>
                    <a:pt x="640" y="483"/>
                  </a:lnTo>
                  <a:lnTo>
                    <a:pt x="632" y="497"/>
                  </a:lnTo>
                  <a:lnTo>
                    <a:pt x="624" y="511"/>
                  </a:lnTo>
                  <a:lnTo>
                    <a:pt x="615" y="525"/>
                  </a:lnTo>
                  <a:lnTo>
                    <a:pt x="606" y="538"/>
                  </a:lnTo>
                  <a:lnTo>
                    <a:pt x="595" y="551"/>
                  </a:lnTo>
                  <a:lnTo>
                    <a:pt x="586" y="563"/>
                  </a:lnTo>
                  <a:lnTo>
                    <a:pt x="574" y="575"/>
                  </a:lnTo>
                  <a:lnTo>
                    <a:pt x="562" y="586"/>
                  </a:lnTo>
                  <a:lnTo>
                    <a:pt x="550" y="597"/>
                  </a:lnTo>
                  <a:lnTo>
                    <a:pt x="537" y="606"/>
                  </a:lnTo>
                  <a:lnTo>
                    <a:pt x="524" y="616"/>
                  </a:lnTo>
                  <a:lnTo>
                    <a:pt x="511" y="625"/>
                  </a:lnTo>
                  <a:lnTo>
                    <a:pt x="496" y="633"/>
                  </a:lnTo>
                  <a:lnTo>
                    <a:pt x="482" y="640"/>
                  </a:lnTo>
                  <a:lnTo>
                    <a:pt x="467" y="647"/>
                  </a:lnTo>
                  <a:lnTo>
                    <a:pt x="452" y="653"/>
                  </a:lnTo>
                  <a:lnTo>
                    <a:pt x="437" y="658"/>
                  </a:lnTo>
                  <a:lnTo>
                    <a:pt x="420" y="662"/>
                  </a:lnTo>
                  <a:lnTo>
                    <a:pt x="404" y="667"/>
                  </a:lnTo>
                  <a:lnTo>
                    <a:pt x="387" y="670"/>
                  </a:lnTo>
                  <a:lnTo>
                    <a:pt x="371" y="672"/>
                  </a:lnTo>
                  <a:lnTo>
                    <a:pt x="353" y="673"/>
                  </a:lnTo>
                  <a:lnTo>
                    <a:pt x="336" y="673"/>
                  </a:lnTo>
                  <a:lnTo>
                    <a:pt x="319" y="673"/>
                  </a:lnTo>
                  <a:lnTo>
                    <a:pt x="302" y="672"/>
                  </a:lnTo>
                  <a:lnTo>
                    <a:pt x="285" y="670"/>
                  </a:lnTo>
                  <a:lnTo>
                    <a:pt x="268" y="667"/>
                  </a:lnTo>
                  <a:lnTo>
                    <a:pt x="252" y="662"/>
                  </a:lnTo>
                  <a:lnTo>
                    <a:pt x="236" y="658"/>
                  </a:lnTo>
                  <a:lnTo>
                    <a:pt x="221" y="653"/>
                  </a:lnTo>
                  <a:lnTo>
                    <a:pt x="205" y="647"/>
                  </a:lnTo>
                  <a:lnTo>
                    <a:pt x="190" y="640"/>
                  </a:lnTo>
                  <a:lnTo>
                    <a:pt x="176" y="633"/>
                  </a:lnTo>
                  <a:lnTo>
                    <a:pt x="162" y="625"/>
                  </a:lnTo>
                  <a:lnTo>
                    <a:pt x="148" y="616"/>
                  </a:lnTo>
                  <a:lnTo>
                    <a:pt x="135" y="606"/>
                  </a:lnTo>
                  <a:lnTo>
                    <a:pt x="122" y="597"/>
                  </a:lnTo>
                  <a:lnTo>
                    <a:pt x="110" y="586"/>
                  </a:lnTo>
                  <a:lnTo>
                    <a:pt x="99" y="575"/>
                  </a:lnTo>
                  <a:lnTo>
                    <a:pt x="87" y="563"/>
                  </a:lnTo>
                  <a:lnTo>
                    <a:pt x="77" y="551"/>
                  </a:lnTo>
                  <a:lnTo>
                    <a:pt x="66" y="538"/>
                  </a:lnTo>
                  <a:lnTo>
                    <a:pt x="57" y="525"/>
                  </a:lnTo>
                  <a:lnTo>
                    <a:pt x="49" y="511"/>
                  </a:lnTo>
                  <a:lnTo>
                    <a:pt x="40" y="497"/>
                  </a:lnTo>
                  <a:lnTo>
                    <a:pt x="33" y="483"/>
                  </a:lnTo>
                  <a:lnTo>
                    <a:pt x="26" y="468"/>
                  </a:lnTo>
                  <a:lnTo>
                    <a:pt x="20" y="453"/>
                  </a:lnTo>
                  <a:lnTo>
                    <a:pt x="15" y="437"/>
                  </a:lnTo>
                  <a:lnTo>
                    <a:pt x="10" y="422"/>
                  </a:lnTo>
                  <a:lnTo>
                    <a:pt x="7" y="405"/>
                  </a:lnTo>
                  <a:lnTo>
                    <a:pt x="3" y="388"/>
                  </a:lnTo>
                  <a:lnTo>
                    <a:pt x="1" y="372"/>
                  </a:lnTo>
                  <a:lnTo>
                    <a:pt x="0" y="355"/>
                  </a:lnTo>
                  <a:lnTo>
                    <a:pt x="0" y="337"/>
                  </a:lnTo>
                  <a:lnTo>
                    <a:pt x="0" y="320"/>
                  </a:lnTo>
                  <a:lnTo>
                    <a:pt x="1" y="303"/>
                  </a:lnTo>
                  <a:lnTo>
                    <a:pt x="3" y="286"/>
                  </a:lnTo>
                  <a:lnTo>
                    <a:pt x="7" y="269"/>
                  </a:lnTo>
                  <a:lnTo>
                    <a:pt x="10" y="253"/>
                  </a:lnTo>
                  <a:lnTo>
                    <a:pt x="15" y="237"/>
                  </a:lnTo>
                  <a:lnTo>
                    <a:pt x="20" y="222"/>
                  </a:lnTo>
                  <a:lnTo>
                    <a:pt x="26" y="207"/>
                  </a:lnTo>
                  <a:lnTo>
                    <a:pt x="33" y="192"/>
                  </a:lnTo>
                  <a:lnTo>
                    <a:pt x="40" y="176"/>
                  </a:lnTo>
                  <a:lnTo>
                    <a:pt x="49" y="162"/>
                  </a:lnTo>
                  <a:lnTo>
                    <a:pt x="57" y="149"/>
                  </a:lnTo>
                  <a:lnTo>
                    <a:pt x="66" y="135"/>
                  </a:lnTo>
                  <a:lnTo>
                    <a:pt x="77" y="124"/>
                  </a:lnTo>
                  <a:lnTo>
                    <a:pt x="87" y="111"/>
                  </a:lnTo>
                  <a:lnTo>
                    <a:pt x="99" y="100"/>
                  </a:lnTo>
                  <a:lnTo>
                    <a:pt x="110" y="88"/>
                  </a:lnTo>
                  <a:lnTo>
                    <a:pt x="122" y="77"/>
                  </a:lnTo>
                  <a:lnTo>
                    <a:pt x="135" y="67"/>
                  </a:lnTo>
                  <a:lnTo>
                    <a:pt x="148" y="59"/>
                  </a:lnTo>
                  <a:lnTo>
                    <a:pt x="162" y="49"/>
                  </a:lnTo>
                  <a:lnTo>
                    <a:pt x="176" y="41"/>
                  </a:lnTo>
                  <a:lnTo>
                    <a:pt x="190" y="34"/>
                  </a:lnTo>
                  <a:lnTo>
                    <a:pt x="205" y="27"/>
                  </a:lnTo>
                  <a:lnTo>
                    <a:pt x="221" y="21"/>
                  </a:lnTo>
                  <a:lnTo>
                    <a:pt x="236" y="16"/>
                  </a:lnTo>
                  <a:lnTo>
                    <a:pt x="252" y="11"/>
                  </a:lnTo>
                  <a:lnTo>
                    <a:pt x="268" y="8"/>
                  </a:lnTo>
                  <a:lnTo>
                    <a:pt x="285" y="5"/>
                  </a:lnTo>
                  <a:lnTo>
                    <a:pt x="302" y="3"/>
                  </a:lnTo>
                  <a:lnTo>
                    <a:pt x="319" y="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30"/>
            <p:cNvSpPr>
              <a:spLocks/>
            </p:cNvSpPr>
            <p:nvPr/>
          </p:nvSpPr>
          <p:spPr bwMode="auto">
            <a:xfrm>
              <a:off x="2399979" y="3432867"/>
              <a:ext cx="444052" cy="444052"/>
            </a:xfrm>
            <a:custGeom>
              <a:avLst/>
              <a:gdLst>
                <a:gd name="T0" fmla="*/ 675 w 1225"/>
                <a:gd name="T1" fmla="*/ 2 h 1224"/>
                <a:gd name="T2" fmla="*/ 765 w 1225"/>
                <a:gd name="T3" fmla="*/ 19 h 1224"/>
                <a:gd name="T4" fmla="*/ 850 w 1225"/>
                <a:gd name="T5" fmla="*/ 48 h 1224"/>
                <a:gd name="T6" fmla="*/ 930 w 1225"/>
                <a:gd name="T7" fmla="*/ 89 h 1224"/>
                <a:gd name="T8" fmla="*/ 1001 w 1225"/>
                <a:gd name="T9" fmla="*/ 139 h 1224"/>
                <a:gd name="T10" fmla="*/ 1065 w 1225"/>
                <a:gd name="T11" fmla="*/ 200 h 1224"/>
                <a:gd name="T12" fmla="*/ 1120 w 1225"/>
                <a:gd name="T13" fmla="*/ 269 h 1224"/>
                <a:gd name="T14" fmla="*/ 1165 w 1225"/>
                <a:gd name="T15" fmla="*/ 347 h 1224"/>
                <a:gd name="T16" fmla="*/ 1197 w 1225"/>
                <a:gd name="T17" fmla="*/ 430 h 1224"/>
                <a:gd name="T18" fmla="*/ 1218 w 1225"/>
                <a:gd name="T19" fmla="*/ 519 h 1224"/>
                <a:gd name="T20" fmla="*/ 1225 w 1225"/>
                <a:gd name="T21" fmla="*/ 611 h 1224"/>
                <a:gd name="T22" fmla="*/ 1218 w 1225"/>
                <a:gd name="T23" fmla="*/ 705 h 1224"/>
                <a:gd name="T24" fmla="*/ 1197 w 1225"/>
                <a:gd name="T25" fmla="*/ 794 h 1224"/>
                <a:gd name="T26" fmla="*/ 1165 w 1225"/>
                <a:gd name="T27" fmla="*/ 877 h 1224"/>
                <a:gd name="T28" fmla="*/ 1120 w 1225"/>
                <a:gd name="T29" fmla="*/ 954 h 1224"/>
                <a:gd name="T30" fmla="*/ 1065 w 1225"/>
                <a:gd name="T31" fmla="*/ 1024 h 1224"/>
                <a:gd name="T32" fmla="*/ 1001 w 1225"/>
                <a:gd name="T33" fmla="*/ 1084 h 1224"/>
                <a:gd name="T34" fmla="*/ 930 w 1225"/>
                <a:gd name="T35" fmla="*/ 1135 h 1224"/>
                <a:gd name="T36" fmla="*/ 850 w 1225"/>
                <a:gd name="T37" fmla="*/ 1176 h 1224"/>
                <a:gd name="T38" fmla="*/ 765 w 1225"/>
                <a:gd name="T39" fmla="*/ 1204 h 1224"/>
                <a:gd name="T40" fmla="*/ 675 w 1225"/>
                <a:gd name="T41" fmla="*/ 1221 h 1224"/>
                <a:gd name="T42" fmla="*/ 581 w 1225"/>
                <a:gd name="T43" fmla="*/ 1224 h 1224"/>
                <a:gd name="T44" fmla="*/ 489 w 1225"/>
                <a:gd name="T45" fmla="*/ 1212 h 1224"/>
                <a:gd name="T46" fmla="*/ 402 w 1225"/>
                <a:gd name="T47" fmla="*/ 1187 h 1224"/>
                <a:gd name="T48" fmla="*/ 321 w 1225"/>
                <a:gd name="T49" fmla="*/ 1150 h 1224"/>
                <a:gd name="T50" fmla="*/ 246 w 1225"/>
                <a:gd name="T51" fmla="*/ 1103 h 1224"/>
                <a:gd name="T52" fmla="*/ 179 w 1225"/>
                <a:gd name="T53" fmla="*/ 1045 h 1224"/>
                <a:gd name="T54" fmla="*/ 121 w 1225"/>
                <a:gd name="T55" fmla="*/ 979 h 1224"/>
                <a:gd name="T56" fmla="*/ 74 w 1225"/>
                <a:gd name="T57" fmla="*/ 904 h 1224"/>
                <a:gd name="T58" fmla="*/ 37 w 1225"/>
                <a:gd name="T59" fmla="*/ 822 h 1224"/>
                <a:gd name="T60" fmla="*/ 12 w 1225"/>
                <a:gd name="T61" fmla="*/ 736 h 1224"/>
                <a:gd name="T62" fmla="*/ 1 w 1225"/>
                <a:gd name="T63" fmla="*/ 644 h 1224"/>
                <a:gd name="T64" fmla="*/ 3 w 1225"/>
                <a:gd name="T65" fmla="*/ 549 h 1224"/>
                <a:gd name="T66" fmla="*/ 20 w 1225"/>
                <a:gd name="T67" fmla="*/ 459 h 1224"/>
                <a:gd name="T68" fmla="*/ 48 w 1225"/>
                <a:gd name="T69" fmla="*/ 374 h 1224"/>
                <a:gd name="T70" fmla="*/ 89 w 1225"/>
                <a:gd name="T71" fmla="*/ 294 h 1224"/>
                <a:gd name="T72" fmla="*/ 139 w 1225"/>
                <a:gd name="T73" fmla="*/ 223 h 1224"/>
                <a:gd name="T74" fmla="*/ 201 w 1225"/>
                <a:gd name="T75" fmla="*/ 159 h 1224"/>
                <a:gd name="T76" fmla="*/ 270 w 1225"/>
                <a:gd name="T77" fmla="*/ 104 h 1224"/>
                <a:gd name="T78" fmla="*/ 347 w 1225"/>
                <a:gd name="T79" fmla="*/ 60 h 1224"/>
                <a:gd name="T80" fmla="*/ 430 w 1225"/>
                <a:gd name="T81" fmla="*/ 27 h 1224"/>
                <a:gd name="T82" fmla="*/ 519 w 1225"/>
                <a:gd name="T83" fmla="*/ 7 h 1224"/>
                <a:gd name="T84" fmla="*/ 613 w 1225"/>
                <a:gd name="T8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5" h="1224">
                  <a:moveTo>
                    <a:pt x="613" y="0"/>
                  </a:moveTo>
                  <a:lnTo>
                    <a:pt x="644" y="0"/>
                  </a:lnTo>
                  <a:lnTo>
                    <a:pt x="675" y="2"/>
                  </a:lnTo>
                  <a:lnTo>
                    <a:pt x="705" y="7"/>
                  </a:lnTo>
                  <a:lnTo>
                    <a:pt x="736" y="12"/>
                  </a:lnTo>
                  <a:lnTo>
                    <a:pt x="765" y="19"/>
                  </a:lnTo>
                  <a:lnTo>
                    <a:pt x="794" y="27"/>
                  </a:lnTo>
                  <a:lnTo>
                    <a:pt x="823" y="37"/>
                  </a:lnTo>
                  <a:lnTo>
                    <a:pt x="850" y="48"/>
                  </a:lnTo>
                  <a:lnTo>
                    <a:pt x="878" y="60"/>
                  </a:lnTo>
                  <a:lnTo>
                    <a:pt x="904" y="74"/>
                  </a:lnTo>
                  <a:lnTo>
                    <a:pt x="930" y="89"/>
                  </a:lnTo>
                  <a:lnTo>
                    <a:pt x="955" y="104"/>
                  </a:lnTo>
                  <a:lnTo>
                    <a:pt x="979" y="121"/>
                  </a:lnTo>
                  <a:lnTo>
                    <a:pt x="1001" y="139"/>
                  </a:lnTo>
                  <a:lnTo>
                    <a:pt x="1024" y="159"/>
                  </a:lnTo>
                  <a:lnTo>
                    <a:pt x="1046" y="179"/>
                  </a:lnTo>
                  <a:lnTo>
                    <a:pt x="1065" y="200"/>
                  </a:lnTo>
                  <a:lnTo>
                    <a:pt x="1085" y="223"/>
                  </a:lnTo>
                  <a:lnTo>
                    <a:pt x="1103" y="245"/>
                  </a:lnTo>
                  <a:lnTo>
                    <a:pt x="1120" y="269"/>
                  </a:lnTo>
                  <a:lnTo>
                    <a:pt x="1137" y="294"/>
                  </a:lnTo>
                  <a:lnTo>
                    <a:pt x="1151" y="320"/>
                  </a:lnTo>
                  <a:lnTo>
                    <a:pt x="1165" y="347"/>
                  </a:lnTo>
                  <a:lnTo>
                    <a:pt x="1176" y="374"/>
                  </a:lnTo>
                  <a:lnTo>
                    <a:pt x="1187" y="401"/>
                  </a:lnTo>
                  <a:lnTo>
                    <a:pt x="1197" y="430"/>
                  </a:lnTo>
                  <a:lnTo>
                    <a:pt x="1206" y="459"/>
                  </a:lnTo>
                  <a:lnTo>
                    <a:pt x="1212" y="488"/>
                  </a:lnTo>
                  <a:lnTo>
                    <a:pt x="1218" y="519"/>
                  </a:lnTo>
                  <a:lnTo>
                    <a:pt x="1222" y="549"/>
                  </a:lnTo>
                  <a:lnTo>
                    <a:pt x="1224" y="580"/>
                  </a:lnTo>
                  <a:lnTo>
                    <a:pt x="1225" y="611"/>
                  </a:lnTo>
                  <a:lnTo>
                    <a:pt x="1224" y="644"/>
                  </a:lnTo>
                  <a:lnTo>
                    <a:pt x="1222" y="674"/>
                  </a:lnTo>
                  <a:lnTo>
                    <a:pt x="1218" y="705"/>
                  </a:lnTo>
                  <a:lnTo>
                    <a:pt x="1212" y="736"/>
                  </a:lnTo>
                  <a:lnTo>
                    <a:pt x="1206" y="765"/>
                  </a:lnTo>
                  <a:lnTo>
                    <a:pt x="1197" y="794"/>
                  </a:lnTo>
                  <a:lnTo>
                    <a:pt x="1187" y="822"/>
                  </a:lnTo>
                  <a:lnTo>
                    <a:pt x="1176" y="850"/>
                  </a:lnTo>
                  <a:lnTo>
                    <a:pt x="1165" y="877"/>
                  </a:lnTo>
                  <a:lnTo>
                    <a:pt x="1151" y="904"/>
                  </a:lnTo>
                  <a:lnTo>
                    <a:pt x="1137" y="929"/>
                  </a:lnTo>
                  <a:lnTo>
                    <a:pt x="1120" y="954"/>
                  </a:lnTo>
                  <a:lnTo>
                    <a:pt x="1103" y="979"/>
                  </a:lnTo>
                  <a:lnTo>
                    <a:pt x="1085" y="1001"/>
                  </a:lnTo>
                  <a:lnTo>
                    <a:pt x="1065" y="1024"/>
                  </a:lnTo>
                  <a:lnTo>
                    <a:pt x="1046" y="1045"/>
                  </a:lnTo>
                  <a:lnTo>
                    <a:pt x="1024" y="1065"/>
                  </a:lnTo>
                  <a:lnTo>
                    <a:pt x="1001" y="1084"/>
                  </a:lnTo>
                  <a:lnTo>
                    <a:pt x="979" y="1103"/>
                  </a:lnTo>
                  <a:lnTo>
                    <a:pt x="955" y="1120"/>
                  </a:lnTo>
                  <a:lnTo>
                    <a:pt x="930" y="1135"/>
                  </a:lnTo>
                  <a:lnTo>
                    <a:pt x="904" y="1150"/>
                  </a:lnTo>
                  <a:lnTo>
                    <a:pt x="878" y="1163"/>
                  </a:lnTo>
                  <a:lnTo>
                    <a:pt x="850" y="1176"/>
                  </a:lnTo>
                  <a:lnTo>
                    <a:pt x="823" y="1187"/>
                  </a:lnTo>
                  <a:lnTo>
                    <a:pt x="794" y="1197"/>
                  </a:lnTo>
                  <a:lnTo>
                    <a:pt x="765" y="1204"/>
                  </a:lnTo>
                  <a:lnTo>
                    <a:pt x="736" y="1212"/>
                  </a:lnTo>
                  <a:lnTo>
                    <a:pt x="705" y="1217"/>
                  </a:lnTo>
                  <a:lnTo>
                    <a:pt x="675" y="1221"/>
                  </a:lnTo>
                  <a:lnTo>
                    <a:pt x="644" y="1224"/>
                  </a:lnTo>
                  <a:lnTo>
                    <a:pt x="613" y="1224"/>
                  </a:lnTo>
                  <a:lnTo>
                    <a:pt x="581" y="1224"/>
                  </a:lnTo>
                  <a:lnTo>
                    <a:pt x="550" y="1221"/>
                  </a:lnTo>
                  <a:lnTo>
                    <a:pt x="519" y="1217"/>
                  </a:lnTo>
                  <a:lnTo>
                    <a:pt x="489" y="1212"/>
                  </a:lnTo>
                  <a:lnTo>
                    <a:pt x="459" y="1204"/>
                  </a:lnTo>
                  <a:lnTo>
                    <a:pt x="430" y="1197"/>
                  </a:lnTo>
                  <a:lnTo>
                    <a:pt x="402" y="1187"/>
                  </a:lnTo>
                  <a:lnTo>
                    <a:pt x="374" y="1176"/>
                  </a:lnTo>
                  <a:lnTo>
                    <a:pt x="347" y="1163"/>
                  </a:lnTo>
                  <a:lnTo>
                    <a:pt x="321" y="1150"/>
                  </a:lnTo>
                  <a:lnTo>
                    <a:pt x="295" y="1135"/>
                  </a:lnTo>
                  <a:lnTo>
                    <a:pt x="270" y="1120"/>
                  </a:lnTo>
                  <a:lnTo>
                    <a:pt x="246" y="1103"/>
                  </a:lnTo>
                  <a:lnTo>
                    <a:pt x="223" y="1084"/>
                  </a:lnTo>
                  <a:lnTo>
                    <a:pt x="201" y="1065"/>
                  </a:lnTo>
                  <a:lnTo>
                    <a:pt x="179" y="1045"/>
                  </a:lnTo>
                  <a:lnTo>
                    <a:pt x="159" y="1024"/>
                  </a:lnTo>
                  <a:lnTo>
                    <a:pt x="139" y="1001"/>
                  </a:lnTo>
                  <a:lnTo>
                    <a:pt x="121" y="979"/>
                  </a:lnTo>
                  <a:lnTo>
                    <a:pt x="105" y="954"/>
                  </a:lnTo>
                  <a:lnTo>
                    <a:pt x="89" y="929"/>
                  </a:lnTo>
                  <a:lnTo>
                    <a:pt x="74" y="904"/>
                  </a:lnTo>
                  <a:lnTo>
                    <a:pt x="61" y="877"/>
                  </a:lnTo>
                  <a:lnTo>
                    <a:pt x="48" y="850"/>
                  </a:lnTo>
                  <a:lnTo>
                    <a:pt x="37" y="822"/>
                  </a:lnTo>
                  <a:lnTo>
                    <a:pt x="27" y="794"/>
                  </a:lnTo>
                  <a:lnTo>
                    <a:pt x="20" y="765"/>
                  </a:lnTo>
                  <a:lnTo>
                    <a:pt x="12" y="736"/>
                  </a:lnTo>
                  <a:lnTo>
                    <a:pt x="7" y="705"/>
                  </a:lnTo>
                  <a:lnTo>
                    <a:pt x="3" y="674"/>
                  </a:lnTo>
                  <a:lnTo>
                    <a:pt x="1" y="644"/>
                  </a:lnTo>
                  <a:lnTo>
                    <a:pt x="0" y="611"/>
                  </a:lnTo>
                  <a:lnTo>
                    <a:pt x="1" y="580"/>
                  </a:lnTo>
                  <a:lnTo>
                    <a:pt x="3" y="549"/>
                  </a:lnTo>
                  <a:lnTo>
                    <a:pt x="7" y="519"/>
                  </a:lnTo>
                  <a:lnTo>
                    <a:pt x="12" y="488"/>
                  </a:lnTo>
                  <a:lnTo>
                    <a:pt x="20" y="459"/>
                  </a:lnTo>
                  <a:lnTo>
                    <a:pt x="27" y="430"/>
                  </a:lnTo>
                  <a:lnTo>
                    <a:pt x="37" y="401"/>
                  </a:lnTo>
                  <a:lnTo>
                    <a:pt x="48" y="374"/>
                  </a:lnTo>
                  <a:lnTo>
                    <a:pt x="61" y="347"/>
                  </a:lnTo>
                  <a:lnTo>
                    <a:pt x="74" y="320"/>
                  </a:lnTo>
                  <a:lnTo>
                    <a:pt x="89" y="294"/>
                  </a:lnTo>
                  <a:lnTo>
                    <a:pt x="105" y="269"/>
                  </a:lnTo>
                  <a:lnTo>
                    <a:pt x="121" y="245"/>
                  </a:lnTo>
                  <a:lnTo>
                    <a:pt x="139" y="223"/>
                  </a:lnTo>
                  <a:lnTo>
                    <a:pt x="159" y="200"/>
                  </a:lnTo>
                  <a:lnTo>
                    <a:pt x="179" y="179"/>
                  </a:lnTo>
                  <a:lnTo>
                    <a:pt x="201" y="159"/>
                  </a:lnTo>
                  <a:lnTo>
                    <a:pt x="223" y="139"/>
                  </a:lnTo>
                  <a:lnTo>
                    <a:pt x="246" y="121"/>
                  </a:lnTo>
                  <a:lnTo>
                    <a:pt x="270" y="104"/>
                  </a:lnTo>
                  <a:lnTo>
                    <a:pt x="295" y="89"/>
                  </a:lnTo>
                  <a:lnTo>
                    <a:pt x="321" y="74"/>
                  </a:lnTo>
                  <a:lnTo>
                    <a:pt x="347" y="60"/>
                  </a:lnTo>
                  <a:lnTo>
                    <a:pt x="374" y="48"/>
                  </a:lnTo>
                  <a:lnTo>
                    <a:pt x="402" y="37"/>
                  </a:lnTo>
                  <a:lnTo>
                    <a:pt x="430" y="27"/>
                  </a:lnTo>
                  <a:lnTo>
                    <a:pt x="459" y="19"/>
                  </a:lnTo>
                  <a:lnTo>
                    <a:pt x="489" y="12"/>
                  </a:lnTo>
                  <a:lnTo>
                    <a:pt x="519" y="7"/>
                  </a:lnTo>
                  <a:lnTo>
                    <a:pt x="550" y="2"/>
                  </a:lnTo>
                  <a:lnTo>
                    <a:pt x="581" y="0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1"/>
            <p:cNvSpPr>
              <a:spLocks/>
            </p:cNvSpPr>
            <p:nvPr/>
          </p:nvSpPr>
          <p:spPr bwMode="auto">
            <a:xfrm>
              <a:off x="1863053" y="3360310"/>
              <a:ext cx="246695" cy="245245"/>
            </a:xfrm>
            <a:custGeom>
              <a:avLst/>
              <a:gdLst>
                <a:gd name="T0" fmla="*/ 374 w 679"/>
                <a:gd name="T1" fmla="*/ 1 h 678"/>
                <a:gd name="T2" fmla="*/ 425 w 679"/>
                <a:gd name="T3" fmla="*/ 10 h 678"/>
                <a:gd name="T4" fmla="*/ 471 w 679"/>
                <a:gd name="T5" fmla="*/ 26 h 678"/>
                <a:gd name="T6" fmla="*/ 516 w 679"/>
                <a:gd name="T7" fmla="*/ 49 h 678"/>
                <a:gd name="T8" fmla="*/ 556 w 679"/>
                <a:gd name="T9" fmla="*/ 77 h 678"/>
                <a:gd name="T10" fmla="*/ 591 w 679"/>
                <a:gd name="T11" fmla="*/ 111 h 678"/>
                <a:gd name="T12" fmla="*/ 621 w 679"/>
                <a:gd name="T13" fmla="*/ 149 h 678"/>
                <a:gd name="T14" fmla="*/ 645 w 679"/>
                <a:gd name="T15" fmla="*/ 192 h 678"/>
                <a:gd name="T16" fmla="*/ 664 w 679"/>
                <a:gd name="T17" fmla="*/ 238 h 678"/>
                <a:gd name="T18" fmla="*/ 675 w 679"/>
                <a:gd name="T19" fmla="*/ 288 h 678"/>
                <a:gd name="T20" fmla="*/ 679 w 679"/>
                <a:gd name="T21" fmla="*/ 338 h 678"/>
                <a:gd name="T22" fmla="*/ 675 w 679"/>
                <a:gd name="T23" fmla="*/ 390 h 678"/>
                <a:gd name="T24" fmla="*/ 664 w 679"/>
                <a:gd name="T25" fmla="*/ 440 h 678"/>
                <a:gd name="T26" fmla="*/ 645 w 679"/>
                <a:gd name="T27" fmla="*/ 486 h 678"/>
                <a:gd name="T28" fmla="*/ 621 w 679"/>
                <a:gd name="T29" fmla="*/ 528 h 678"/>
                <a:gd name="T30" fmla="*/ 591 w 679"/>
                <a:gd name="T31" fmla="*/ 567 h 678"/>
                <a:gd name="T32" fmla="*/ 556 w 679"/>
                <a:gd name="T33" fmla="*/ 601 h 678"/>
                <a:gd name="T34" fmla="*/ 516 w 679"/>
                <a:gd name="T35" fmla="*/ 629 h 678"/>
                <a:gd name="T36" fmla="*/ 471 w 679"/>
                <a:gd name="T37" fmla="*/ 652 h 678"/>
                <a:gd name="T38" fmla="*/ 425 w 679"/>
                <a:gd name="T39" fmla="*/ 667 h 678"/>
                <a:gd name="T40" fmla="*/ 374 w 679"/>
                <a:gd name="T41" fmla="*/ 676 h 678"/>
                <a:gd name="T42" fmla="*/ 322 w 679"/>
                <a:gd name="T43" fmla="*/ 678 h 678"/>
                <a:gd name="T44" fmla="*/ 271 w 679"/>
                <a:gd name="T45" fmla="*/ 671 h 678"/>
                <a:gd name="T46" fmla="*/ 223 w 679"/>
                <a:gd name="T47" fmla="*/ 657 h 678"/>
                <a:gd name="T48" fmla="*/ 179 w 679"/>
                <a:gd name="T49" fmla="*/ 636 h 678"/>
                <a:gd name="T50" fmla="*/ 137 w 679"/>
                <a:gd name="T51" fmla="*/ 611 h 678"/>
                <a:gd name="T52" fmla="*/ 100 w 679"/>
                <a:gd name="T53" fmla="*/ 578 h 678"/>
                <a:gd name="T54" fmla="*/ 68 w 679"/>
                <a:gd name="T55" fmla="*/ 541 h 678"/>
                <a:gd name="T56" fmla="*/ 41 w 679"/>
                <a:gd name="T57" fmla="*/ 500 h 678"/>
                <a:gd name="T58" fmla="*/ 21 w 679"/>
                <a:gd name="T59" fmla="*/ 455 h 678"/>
                <a:gd name="T60" fmla="*/ 8 w 679"/>
                <a:gd name="T61" fmla="*/ 408 h 678"/>
                <a:gd name="T62" fmla="*/ 1 w 679"/>
                <a:gd name="T63" fmla="*/ 357 h 678"/>
                <a:gd name="T64" fmla="*/ 2 w 679"/>
                <a:gd name="T65" fmla="*/ 304 h 678"/>
                <a:gd name="T66" fmla="*/ 11 w 679"/>
                <a:gd name="T67" fmla="*/ 254 h 678"/>
                <a:gd name="T68" fmla="*/ 27 w 679"/>
                <a:gd name="T69" fmla="*/ 207 h 678"/>
                <a:gd name="T70" fmla="*/ 50 w 679"/>
                <a:gd name="T71" fmla="*/ 163 h 678"/>
                <a:gd name="T72" fmla="*/ 78 w 679"/>
                <a:gd name="T73" fmla="*/ 123 h 678"/>
                <a:gd name="T74" fmla="*/ 112 w 679"/>
                <a:gd name="T75" fmla="*/ 88 h 678"/>
                <a:gd name="T76" fmla="*/ 150 w 679"/>
                <a:gd name="T77" fmla="*/ 58 h 678"/>
                <a:gd name="T78" fmla="*/ 193 w 679"/>
                <a:gd name="T79" fmla="*/ 34 h 678"/>
                <a:gd name="T80" fmla="*/ 239 w 679"/>
                <a:gd name="T81" fmla="*/ 15 h 678"/>
                <a:gd name="T82" fmla="*/ 289 w 679"/>
                <a:gd name="T83" fmla="*/ 4 h 678"/>
                <a:gd name="T84" fmla="*/ 339 w 679"/>
                <a:gd name="T8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9" h="678">
                  <a:moveTo>
                    <a:pt x="339" y="0"/>
                  </a:moveTo>
                  <a:lnTo>
                    <a:pt x="357" y="0"/>
                  </a:lnTo>
                  <a:lnTo>
                    <a:pt x="374" y="1"/>
                  </a:lnTo>
                  <a:lnTo>
                    <a:pt x="391" y="4"/>
                  </a:lnTo>
                  <a:lnTo>
                    <a:pt x="409" y="7"/>
                  </a:lnTo>
                  <a:lnTo>
                    <a:pt x="425" y="10"/>
                  </a:lnTo>
                  <a:lnTo>
                    <a:pt x="441" y="15"/>
                  </a:lnTo>
                  <a:lnTo>
                    <a:pt x="456" y="21"/>
                  </a:lnTo>
                  <a:lnTo>
                    <a:pt x="471" y="26"/>
                  </a:lnTo>
                  <a:lnTo>
                    <a:pt x="486" y="34"/>
                  </a:lnTo>
                  <a:lnTo>
                    <a:pt x="502" y="40"/>
                  </a:lnTo>
                  <a:lnTo>
                    <a:pt x="516" y="49"/>
                  </a:lnTo>
                  <a:lnTo>
                    <a:pt x="530" y="58"/>
                  </a:lnTo>
                  <a:lnTo>
                    <a:pt x="543" y="67"/>
                  </a:lnTo>
                  <a:lnTo>
                    <a:pt x="556" y="77"/>
                  </a:lnTo>
                  <a:lnTo>
                    <a:pt x="567" y="88"/>
                  </a:lnTo>
                  <a:lnTo>
                    <a:pt x="579" y="100"/>
                  </a:lnTo>
                  <a:lnTo>
                    <a:pt x="591" y="111"/>
                  </a:lnTo>
                  <a:lnTo>
                    <a:pt x="602" y="123"/>
                  </a:lnTo>
                  <a:lnTo>
                    <a:pt x="612" y="136"/>
                  </a:lnTo>
                  <a:lnTo>
                    <a:pt x="621" y="149"/>
                  </a:lnTo>
                  <a:lnTo>
                    <a:pt x="630" y="163"/>
                  </a:lnTo>
                  <a:lnTo>
                    <a:pt x="638" y="177"/>
                  </a:lnTo>
                  <a:lnTo>
                    <a:pt x="645" y="192"/>
                  </a:lnTo>
                  <a:lnTo>
                    <a:pt x="653" y="207"/>
                  </a:lnTo>
                  <a:lnTo>
                    <a:pt x="658" y="223"/>
                  </a:lnTo>
                  <a:lnTo>
                    <a:pt x="664" y="238"/>
                  </a:lnTo>
                  <a:lnTo>
                    <a:pt x="668" y="254"/>
                  </a:lnTo>
                  <a:lnTo>
                    <a:pt x="672" y="270"/>
                  </a:lnTo>
                  <a:lnTo>
                    <a:pt x="675" y="288"/>
                  </a:lnTo>
                  <a:lnTo>
                    <a:pt x="678" y="304"/>
                  </a:lnTo>
                  <a:lnTo>
                    <a:pt x="679" y="321"/>
                  </a:lnTo>
                  <a:lnTo>
                    <a:pt x="679" y="338"/>
                  </a:lnTo>
                  <a:lnTo>
                    <a:pt x="679" y="357"/>
                  </a:lnTo>
                  <a:lnTo>
                    <a:pt x="678" y="374"/>
                  </a:lnTo>
                  <a:lnTo>
                    <a:pt x="675" y="390"/>
                  </a:lnTo>
                  <a:lnTo>
                    <a:pt x="672" y="408"/>
                  </a:lnTo>
                  <a:lnTo>
                    <a:pt x="668" y="424"/>
                  </a:lnTo>
                  <a:lnTo>
                    <a:pt x="664" y="440"/>
                  </a:lnTo>
                  <a:lnTo>
                    <a:pt x="658" y="455"/>
                  </a:lnTo>
                  <a:lnTo>
                    <a:pt x="653" y="471"/>
                  </a:lnTo>
                  <a:lnTo>
                    <a:pt x="645" y="486"/>
                  </a:lnTo>
                  <a:lnTo>
                    <a:pt x="638" y="500"/>
                  </a:lnTo>
                  <a:lnTo>
                    <a:pt x="630" y="514"/>
                  </a:lnTo>
                  <a:lnTo>
                    <a:pt x="621" y="528"/>
                  </a:lnTo>
                  <a:lnTo>
                    <a:pt x="612" y="541"/>
                  </a:lnTo>
                  <a:lnTo>
                    <a:pt x="602" y="554"/>
                  </a:lnTo>
                  <a:lnTo>
                    <a:pt x="591" y="567"/>
                  </a:lnTo>
                  <a:lnTo>
                    <a:pt x="579" y="578"/>
                  </a:lnTo>
                  <a:lnTo>
                    <a:pt x="567" y="590"/>
                  </a:lnTo>
                  <a:lnTo>
                    <a:pt x="556" y="601"/>
                  </a:lnTo>
                  <a:lnTo>
                    <a:pt x="543" y="611"/>
                  </a:lnTo>
                  <a:lnTo>
                    <a:pt x="530" y="620"/>
                  </a:lnTo>
                  <a:lnTo>
                    <a:pt x="516" y="629"/>
                  </a:lnTo>
                  <a:lnTo>
                    <a:pt x="502" y="636"/>
                  </a:lnTo>
                  <a:lnTo>
                    <a:pt x="486" y="644"/>
                  </a:lnTo>
                  <a:lnTo>
                    <a:pt x="471" y="652"/>
                  </a:lnTo>
                  <a:lnTo>
                    <a:pt x="456" y="657"/>
                  </a:lnTo>
                  <a:lnTo>
                    <a:pt x="441" y="662"/>
                  </a:lnTo>
                  <a:lnTo>
                    <a:pt x="425" y="667"/>
                  </a:lnTo>
                  <a:lnTo>
                    <a:pt x="409" y="671"/>
                  </a:lnTo>
                  <a:lnTo>
                    <a:pt x="391" y="674"/>
                  </a:lnTo>
                  <a:lnTo>
                    <a:pt x="374" y="676"/>
                  </a:lnTo>
                  <a:lnTo>
                    <a:pt x="357" y="678"/>
                  </a:lnTo>
                  <a:lnTo>
                    <a:pt x="339" y="678"/>
                  </a:lnTo>
                  <a:lnTo>
                    <a:pt x="322" y="678"/>
                  </a:lnTo>
                  <a:lnTo>
                    <a:pt x="305" y="676"/>
                  </a:lnTo>
                  <a:lnTo>
                    <a:pt x="289" y="674"/>
                  </a:lnTo>
                  <a:lnTo>
                    <a:pt x="271" y="671"/>
                  </a:lnTo>
                  <a:lnTo>
                    <a:pt x="255" y="667"/>
                  </a:lnTo>
                  <a:lnTo>
                    <a:pt x="239" y="662"/>
                  </a:lnTo>
                  <a:lnTo>
                    <a:pt x="223" y="657"/>
                  </a:lnTo>
                  <a:lnTo>
                    <a:pt x="208" y="652"/>
                  </a:lnTo>
                  <a:lnTo>
                    <a:pt x="193" y="644"/>
                  </a:lnTo>
                  <a:lnTo>
                    <a:pt x="179" y="636"/>
                  </a:lnTo>
                  <a:lnTo>
                    <a:pt x="164" y="629"/>
                  </a:lnTo>
                  <a:lnTo>
                    <a:pt x="150" y="620"/>
                  </a:lnTo>
                  <a:lnTo>
                    <a:pt x="137" y="611"/>
                  </a:lnTo>
                  <a:lnTo>
                    <a:pt x="125" y="601"/>
                  </a:lnTo>
                  <a:lnTo>
                    <a:pt x="112" y="590"/>
                  </a:lnTo>
                  <a:lnTo>
                    <a:pt x="100" y="578"/>
                  </a:lnTo>
                  <a:lnTo>
                    <a:pt x="89" y="567"/>
                  </a:lnTo>
                  <a:lnTo>
                    <a:pt x="78" y="554"/>
                  </a:lnTo>
                  <a:lnTo>
                    <a:pt x="68" y="541"/>
                  </a:lnTo>
                  <a:lnTo>
                    <a:pt x="59" y="528"/>
                  </a:lnTo>
                  <a:lnTo>
                    <a:pt x="50" y="514"/>
                  </a:lnTo>
                  <a:lnTo>
                    <a:pt x="41" y="500"/>
                  </a:lnTo>
                  <a:lnTo>
                    <a:pt x="34" y="486"/>
                  </a:lnTo>
                  <a:lnTo>
                    <a:pt x="27" y="471"/>
                  </a:lnTo>
                  <a:lnTo>
                    <a:pt x="21" y="455"/>
                  </a:lnTo>
                  <a:lnTo>
                    <a:pt x="16" y="440"/>
                  </a:lnTo>
                  <a:lnTo>
                    <a:pt x="11" y="424"/>
                  </a:lnTo>
                  <a:lnTo>
                    <a:pt x="8" y="408"/>
                  </a:lnTo>
                  <a:lnTo>
                    <a:pt x="5" y="390"/>
                  </a:lnTo>
                  <a:lnTo>
                    <a:pt x="2" y="374"/>
                  </a:lnTo>
                  <a:lnTo>
                    <a:pt x="1" y="357"/>
                  </a:lnTo>
                  <a:lnTo>
                    <a:pt x="0" y="338"/>
                  </a:lnTo>
                  <a:lnTo>
                    <a:pt x="1" y="321"/>
                  </a:lnTo>
                  <a:lnTo>
                    <a:pt x="2" y="304"/>
                  </a:lnTo>
                  <a:lnTo>
                    <a:pt x="5" y="288"/>
                  </a:lnTo>
                  <a:lnTo>
                    <a:pt x="8" y="270"/>
                  </a:lnTo>
                  <a:lnTo>
                    <a:pt x="11" y="254"/>
                  </a:lnTo>
                  <a:lnTo>
                    <a:pt x="16" y="238"/>
                  </a:lnTo>
                  <a:lnTo>
                    <a:pt x="21" y="223"/>
                  </a:lnTo>
                  <a:lnTo>
                    <a:pt x="27" y="207"/>
                  </a:lnTo>
                  <a:lnTo>
                    <a:pt x="34" y="192"/>
                  </a:lnTo>
                  <a:lnTo>
                    <a:pt x="41" y="177"/>
                  </a:lnTo>
                  <a:lnTo>
                    <a:pt x="50" y="163"/>
                  </a:lnTo>
                  <a:lnTo>
                    <a:pt x="59" y="149"/>
                  </a:lnTo>
                  <a:lnTo>
                    <a:pt x="68" y="136"/>
                  </a:lnTo>
                  <a:lnTo>
                    <a:pt x="78" y="123"/>
                  </a:lnTo>
                  <a:lnTo>
                    <a:pt x="89" y="111"/>
                  </a:lnTo>
                  <a:lnTo>
                    <a:pt x="100" y="100"/>
                  </a:lnTo>
                  <a:lnTo>
                    <a:pt x="112" y="88"/>
                  </a:lnTo>
                  <a:lnTo>
                    <a:pt x="125" y="77"/>
                  </a:lnTo>
                  <a:lnTo>
                    <a:pt x="137" y="67"/>
                  </a:lnTo>
                  <a:lnTo>
                    <a:pt x="150" y="58"/>
                  </a:lnTo>
                  <a:lnTo>
                    <a:pt x="164" y="49"/>
                  </a:lnTo>
                  <a:lnTo>
                    <a:pt x="179" y="40"/>
                  </a:lnTo>
                  <a:lnTo>
                    <a:pt x="193" y="34"/>
                  </a:lnTo>
                  <a:lnTo>
                    <a:pt x="208" y="26"/>
                  </a:lnTo>
                  <a:lnTo>
                    <a:pt x="223" y="21"/>
                  </a:lnTo>
                  <a:lnTo>
                    <a:pt x="239" y="15"/>
                  </a:lnTo>
                  <a:lnTo>
                    <a:pt x="255" y="10"/>
                  </a:lnTo>
                  <a:lnTo>
                    <a:pt x="271" y="7"/>
                  </a:lnTo>
                  <a:lnTo>
                    <a:pt x="289" y="4"/>
                  </a:lnTo>
                  <a:lnTo>
                    <a:pt x="305" y="1"/>
                  </a:lnTo>
                  <a:lnTo>
                    <a:pt x="322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32"/>
            <p:cNvSpPr>
              <a:spLocks/>
            </p:cNvSpPr>
            <p:nvPr/>
          </p:nvSpPr>
          <p:spPr bwMode="auto">
            <a:xfrm>
              <a:off x="3044289" y="3548959"/>
              <a:ext cx="272816" cy="272816"/>
            </a:xfrm>
            <a:custGeom>
              <a:avLst/>
              <a:gdLst>
                <a:gd name="T0" fmla="*/ 414 w 752"/>
                <a:gd name="T1" fmla="*/ 2 h 752"/>
                <a:gd name="T2" fmla="*/ 470 w 752"/>
                <a:gd name="T3" fmla="*/ 12 h 752"/>
                <a:gd name="T4" fmla="*/ 522 w 752"/>
                <a:gd name="T5" fmla="*/ 30 h 752"/>
                <a:gd name="T6" fmla="*/ 570 w 752"/>
                <a:gd name="T7" fmla="*/ 55 h 752"/>
                <a:gd name="T8" fmla="*/ 615 w 752"/>
                <a:gd name="T9" fmla="*/ 86 h 752"/>
                <a:gd name="T10" fmla="*/ 654 w 752"/>
                <a:gd name="T11" fmla="*/ 123 h 752"/>
                <a:gd name="T12" fmla="*/ 687 w 752"/>
                <a:gd name="T13" fmla="*/ 166 h 752"/>
                <a:gd name="T14" fmla="*/ 714 w 752"/>
                <a:gd name="T15" fmla="*/ 213 h 752"/>
                <a:gd name="T16" fmla="*/ 735 w 752"/>
                <a:gd name="T17" fmla="*/ 264 h 752"/>
                <a:gd name="T18" fmla="*/ 747 w 752"/>
                <a:gd name="T19" fmla="*/ 318 h 752"/>
                <a:gd name="T20" fmla="*/ 752 w 752"/>
                <a:gd name="T21" fmla="*/ 376 h 752"/>
                <a:gd name="T22" fmla="*/ 747 w 752"/>
                <a:gd name="T23" fmla="*/ 433 h 752"/>
                <a:gd name="T24" fmla="*/ 735 w 752"/>
                <a:gd name="T25" fmla="*/ 488 h 752"/>
                <a:gd name="T26" fmla="*/ 714 w 752"/>
                <a:gd name="T27" fmla="*/ 539 h 752"/>
                <a:gd name="T28" fmla="*/ 687 w 752"/>
                <a:gd name="T29" fmla="*/ 586 h 752"/>
                <a:gd name="T30" fmla="*/ 654 w 752"/>
                <a:gd name="T31" fmla="*/ 628 h 752"/>
                <a:gd name="T32" fmla="*/ 615 w 752"/>
                <a:gd name="T33" fmla="*/ 666 h 752"/>
                <a:gd name="T34" fmla="*/ 570 w 752"/>
                <a:gd name="T35" fmla="*/ 698 h 752"/>
                <a:gd name="T36" fmla="*/ 522 w 752"/>
                <a:gd name="T37" fmla="*/ 722 h 752"/>
                <a:gd name="T38" fmla="*/ 470 w 752"/>
                <a:gd name="T39" fmla="*/ 740 h 752"/>
                <a:gd name="T40" fmla="*/ 414 w 752"/>
                <a:gd name="T41" fmla="*/ 749 h 752"/>
                <a:gd name="T42" fmla="*/ 357 w 752"/>
                <a:gd name="T43" fmla="*/ 752 h 752"/>
                <a:gd name="T44" fmla="*/ 299 w 752"/>
                <a:gd name="T45" fmla="*/ 744 h 752"/>
                <a:gd name="T46" fmla="*/ 246 w 752"/>
                <a:gd name="T47" fmla="*/ 729 h 752"/>
                <a:gd name="T48" fmla="*/ 197 w 752"/>
                <a:gd name="T49" fmla="*/ 706 h 752"/>
                <a:gd name="T50" fmla="*/ 150 w 752"/>
                <a:gd name="T51" fmla="*/ 677 h 752"/>
                <a:gd name="T52" fmla="*/ 110 w 752"/>
                <a:gd name="T53" fmla="*/ 641 h 752"/>
                <a:gd name="T54" fmla="*/ 75 w 752"/>
                <a:gd name="T55" fmla="*/ 600 h 752"/>
                <a:gd name="T56" fmla="*/ 45 w 752"/>
                <a:gd name="T57" fmla="*/ 555 h 752"/>
                <a:gd name="T58" fmla="*/ 23 w 752"/>
                <a:gd name="T59" fmla="*/ 505 h 752"/>
                <a:gd name="T60" fmla="*/ 8 w 752"/>
                <a:gd name="T61" fmla="*/ 451 h 752"/>
                <a:gd name="T62" fmla="*/ 0 w 752"/>
                <a:gd name="T63" fmla="*/ 395 h 752"/>
                <a:gd name="T64" fmla="*/ 1 w 752"/>
                <a:gd name="T65" fmla="*/ 338 h 752"/>
                <a:gd name="T66" fmla="*/ 12 w 752"/>
                <a:gd name="T67" fmla="*/ 282 h 752"/>
                <a:gd name="T68" fmla="*/ 29 w 752"/>
                <a:gd name="T69" fmla="*/ 230 h 752"/>
                <a:gd name="T70" fmla="*/ 54 w 752"/>
                <a:gd name="T71" fmla="*/ 181 h 752"/>
                <a:gd name="T72" fmla="*/ 85 w 752"/>
                <a:gd name="T73" fmla="*/ 137 h 752"/>
                <a:gd name="T74" fmla="*/ 123 w 752"/>
                <a:gd name="T75" fmla="*/ 98 h 752"/>
                <a:gd name="T76" fmla="*/ 165 w 752"/>
                <a:gd name="T77" fmla="*/ 65 h 752"/>
                <a:gd name="T78" fmla="*/ 213 w 752"/>
                <a:gd name="T79" fmla="*/ 38 h 752"/>
                <a:gd name="T80" fmla="*/ 264 w 752"/>
                <a:gd name="T81" fmla="*/ 17 h 752"/>
                <a:gd name="T82" fmla="*/ 319 w 752"/>
                <a:gd name="T83" fmla="*/ 4 h 752"/>
                <a:gd name="T84" fmla="*/ 376 w 752"/>
                <a:gd name="T8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2" h="752">
                  <a:moveTo>
                    <a:pt x="376" y="0"/>
                  </a:moveTo>
                  <a:lnTo>
                    <a:pt x="394" y="1"/>
                  </a:lnTo>
                  <a:lnTo>
                    <a:pt x="414" y="2"/>
                  </a:lnTo>
                  <a:lnTo>
                    <a:pt x="433" y="4"/>
                  </a:lnTo>
                  <a:lnTo>
                    <a:pt x="452" y="7"/>
                  </a:lnTo>
                  <a:lnTo>
                    <a:pt x="470" y="12"/>
                  </a:lnTo>
                  <a:lnTo>
                    <a:pt x="487" y="17"/>
                  </a:lnTo>
                  <a:lnTo>
                    <a:pt x="505" y="23"/>
                  </a:lnTo>
                  <a:lnTo>
                    <a:pt x="522" y="30"/>
                  </a:lnTo>
                  <a:lnTo>
                    <a:pt x="538" y="38"/>
                  </a:lnTo>
                  <a:lnTo>
                    <a:pt x="554" y="45"/>
                  </a:lnTo>
                  <a:lnTo>
                    <a:pt x="570" y="55"/>
                  </a:lnTo>
                  <a:lnTo>
                    <a:pt x="586" y="65"/>
                  </a:lnTo>
                  <a:lnTo>
                    <a:pt x="601" y="74"/>
                  </a:lnTo>
                  <a:lnTo>
                    <a:pt x="615" y="86"/>
                  </a:lnTo>
                  <a:lnTo>
                    <a:pt x="629" y="98"/>
                  </a:lnTo>
                  <a:lnTo>
                    <a:pt x="642" y="110"/>
                  </a:lnTo>
                  <a:lnTo>
                    <a:pt x="654" y="123"/>
                  </a:lnTo>
                  <a:lnTo>
                    <a:pt x="666" y="137"/>
                  </a:lnTo>
                  <a:lnTo>
                    <a:pt x="676" y="151"/>
                  </a:lnTo>
                  <a:lnTo>
                    <a:pt x="687" y="166"/>
                  </a:lnTo>
                  <a:lnTo>
                    <a:pt x="697" y="181"/>
                  </a:lnTo>
                  <a:lnTo>
                    <a:pt x="707" y="196"/>
                  </a:lnTo>
                  <a:lnTo>
                    <a:pt x="714" y="213"/>
                  </a:lnTo>
                  <a:lnTo>
                    <a:pt x="722" y="230"/>
                  </a:lnTo>
                  <a:lnTo>
                    <a:pt x="728" y="247"/>
                  </a:lnTo>
                  <a:lnTo>
                    <a:pt x="735" y="264"/>
                  </a:lnTo>
                  <a:lnTo>
                    <a:pt x="740" y="282"/>
                  </a:lnTo>
                  <a:lnTo>
                    <a:pt x="743" y="300"/>
                  </a:lnTo>
                  <a:lnTo>
                    <a:pt x="747" y="318"/>
                  </a:lnTo>
                  <a:lnTo>
                    <a:pt x="750" y="338"/>
                  </a:lnTo>
                  <a:lnTo>
                    <a:pt x="751" y="356"/>
                  </a:lnTo>
                  <a:lnTo>
                    <a:pt x="752" y="376"/>
                  </a:lnTo>
                  <a:lnTo>
                    <a:pt x="751" y="395"/>
                  </a:lnTo>
                  <a:lnTo>
                    <a:pt x="750" y="415"/>
                  </a:lnTo>
                  <a:lnTo>
                    <a:pt x="747" y="433"/>
                  </a:lnTo>
                  <a:lnTo>
                    <a:pt x="743" y="451"/>
                  </a:lnTo>
                  <a:lnTo>
                    <a:pt x="740" y="470"/>
                  </a:lnTo>
                  <a:lnTo>
                    <a:pt x="735" y="488"/>
                  </a:lnTo>
                  <a:lnTo>
                    <a:pt x="728" y="505"/>
                  </a:lnTo>
                  <a:lnTo>
                    <a:pt x="722" y="523"/>
                  </a:lnTo>
                  <a:lnTo>
                    <a:pt x="714" y="539"/>
                  </a:lnTo>
                  <a:lnTo>
                    <a:pt x="707" y="555"/>
                  </a:lnTo>
                  <a:lnTo>
                    <a:pt x="697" y="571"/>
                  </a:lnTo>
                  <a:lnTo>
                    <a:pt x="687" y="586"/>
                  </a:lnTo>
                  <a:lnTo>
                    <a:pt x="676" y="600"/>
                  </a:lnTo>
                  <a:lnTo>
                    <a:pt x="666" y="615"/>
                  </a:lnTo>
                  <a:lnTo>
                    <a:pt x="654" y="628"/>
                  </a:lnTo>
                  <a:lnTo>
                    <a:pt x="642" y="641"/>
                  </a:lnTo>
                  <a:lnTo>
                    <a:pt x="629" y="654"/>
                  </a:lnTo>
                  <a:lnTo>
                    <a:pt x="615" y="666"/>
                  </a:lnTo>
                  <a:lnTo>
                    <a:pt x="601" y="677"/>
                  </a:lnTo>
                  <a:lnTo>
                    <a:pt x="586" y="688"/>
                  </a:lnTo>
                  <a:lnTo>
                    <a:pt x="570" y="698"/>
                  </a:lnTo>
                  <a:lnTo>
                    <a:pt x="554" y="706"/>
                  </a:lnTo>
                  <a:lnTo>
                    <a:pt x="538" y="715"/>
                  </a:lnTo>
                  <a:lnTo>
                    <a:pt x="522" y="722"/>
                  </a:lnTo>
                  <a:lnTo>
                    <a:pt x="505" y="729"/>
                  </a:lnTo>
                  <a:lnTo>
                    <a:pt x="487" y="735"/>
                  </a:lnTo>
                  <a:lnTo>
                    <a:pt x="470" y="740"/>
                  </a:lnTo>
                  <a:lnTo>
                    <a:pt x="452" y="744"/>
                  </a:lnTo>
                  <a:lnTo>
                    <a:pt x="433" y="747"/>
                  </a:lnTo>
                  <a:lnTo>
                    <a:pt x="414" y="749"/>
                  </a:lnTo>
                  <a:lnTo>
                    <a:pt x="394" y="752"/>
                  </a:lnTo>
                  <a:lnTo>
                    <a:pt x="376" y="752"/>
                  </a:lnTo>
                  <a:lnTo>
                    <a:pt x="357" y="752"/>
                  </a:lnTo>
                  <a:lnTo>
                    <a:pt x="337" y="749"/>
                  </a:lnTo>
                  <a:lnTo>
                    <a:pt x="319" y="747"/>
                  </a:lnTo>
                  <a:lnTo>
                    <a:pt x="299" y="744"/>
                  </a:lnTo>
                  <a:lnTo>
                    <a:pt x="282" y="740"/>
                  </a:lnTo>
                  <a:lnTo>
                    <a:pt x="264" y="735"/>
                  </a:lnTo>
                  <a:lnTo>
                    <a:pt x="246" y="729"/>
                  </a:lnTo>
                  <a:lnTo>
                    <a:pt x="229" y="722"/>
                  </a:lnTo>
                  <a:lnTo>
                    <a:pt x="213" y="715"/>
                  </a:lnTo>
                  <a:lnTo>
                    <a:pt x="197" y="706"/>
                  </a:lnTo>
                  <a:lnTo>
                    <a:pt x="180" y="698"/>
                  </a:lnTo>
                  <a:lnTo>
                    <a:pt x="165" y="688"/>
                  </a:lnTo>
                  <a:lnTo>
                    <a:pt x="150" y="677"/>
                  </a:lnTo>
                  <a:lnTo>
                    <a:pt x="136" y="666"/>
                  </a:lnTo>
                  <a:lnTo>
                    <a:pt x="123" y="654"/>
                  </a:lnTo>
                  <a:lnTo>
                    <a:pt x="110" y="641"/>
                  </a:lnTo>
                  <a:lnTo>
                    <a:pt x="97" y="628"/>
                  </a:lnTo>
                  <a:lnTo>
                    <a:pt x="85" y="615"/>
                  </a:lnTo>
                  <a:lnTo>
                    <a:pt x="75" y="600"/>
                  </a:lnTo>
                  <a:lnTo>
                    <a:pt x="64" y="586"/>
                  </a:lnTo>
                  <a:lnTo>
                    <a:pt x="54" y="571"/>
                  </a:lnTo>
                  <a:lnTo>
                    <a:pt x="45" y="555"/>
                  </a:lnTo>
                  <a:lnTo>
                    <a:pt x="37" y="539"/>
                  </a:lnTo>
                  <a:lnTo>
                    <a:pt x="29" y="523"/>
                  </a:lnTo>
                  <a:lnTo>
                    <a:pt x="23" y="505"/>
                  </a:lnTo>
                  <a:lnTo>
                    <a:pt x="16" y="488"/>
                  </a:lnTo>
                  <a:lnTo>
                    <a:pt x="12" y="470"/>
                  </a:lnTo>
                  <a:lnTo>
                    <a:pt x="8" y="451"/>
                  </a:lnTo>
                  <a:lnTo>
                    <a:pt x="4" y="433"/>
                  </a:lnTo>
                  <a:lnTo>
                    <a:pt x="1" y="415"/>
                  </a:lnTo>
                  <a:lnTo>
                    <a:pt x="0" y="395"/>
                  </a:lnTo>
                  <a:lnTo>
                    <a:pt x="0" y="376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8" y="300"/>
                  </a:lnTo>
                  <a:lnTo>
                    <a:pt x="12" y="282"/>
                  </a:lnTo>
                  <a:lnTo>
                    <a:pt x="16" y="264"/>
                  </a:lnTo>
                  <a:lnTo>
                    <a:pt x="23" y="247"/>
                  </a:lnTo>
                  <a:lnTo>
                    <a:pt x="29" y="230"/>
                  </a:lnTo>
                  <a:lnTo>
                    <a:pt x="37" y="213"/>
                  </a:lnTo>
                  <a:lnTo>
                    <a:pt x="45" y="196"/>
                  </a:lnTo>
                  <a:lnTo>
                    <a:pt x="54" y="181"/>
                  </a:lnTo>
                  <a:lnTo>
                    <a:pt x="64" y="166"/>
                  </a:lnTo>
                  <a:lnTo>
                    <a:pt x="75" y="151"/>
                  </a:lnTo>
                  <a:lnTo>
                    <a:pt x="85" y="137"/>
                  </a:lnTo>
                  <a:lnTo>
                    <a:pt x="97" y="123"/>
                  </a:lnTo>
                  <a:lnTo>
                    <a:pt x="110" y="110"/>
                  </a:lnTo>
                  <a:lnTo>
                    <a:pt x="123" y="98"/>
                  </a:lnTo>
                  <a:lnTo>
                    <a:pt x="136" y="86"/>
                  </a:lnTo>
                  <a:lnTo>
                    <a:pt x="150" y="74"/>
                  </a:lnTo>
                  <a:lnTo>
                    <a:pt x="165" y="65"/>
                  </a:lnTo>
                  <a:lnTo>
                    <a:pt x="180" y="55"/>
                  </a:lnTo>
                  <a:lnTo>
                    <a:pt x="197" y="45"/>
                  </a:lnTo>
                  <a:lnTo>
                    <a:pt x="213" y="38"/>
                  </a:lnTo>
                  <a:lnTo>
                    <a:pt x="229" y="30"/>
                  </a:lnTo>
                  <a:lnTo>
                    <a:pt x="246" y="23"/>
                  </a:lnTo>
                  <a:lnTo>
                    <a:pt x="264" y="17"/>
                  </a:lnTo>
                  <a:lnTo>
                    <a:pt x="282" y="12"/>
                  </a:lnTo>
                  <a:lnTo>
                    <a:pt x="299" y="7"/>
                  </a:lnTo>
                  <a:lnTo>
                    <a:pt x="319" y="4"/>
                  </a:lnTo>
                  <a:lnTo>
                    <a:pt x="337" y="2"/>
                  </a:lnTo>
                  <a:lnTo>
                    <a:pt x="357" y="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auto">
            <a:xfrm>
              <a:off x="3035582" y="4229549"/>
              <a:ext cx="251049" cy="249598"/>
            </a:xfrm>
            <a:custGeom>
              <a:avLst/>
              <a:gdLst>
                <a:gd name="T0" fmla="*/ 381 w 690"/>
                <a:gd name="T1" fmla="*/ 1 h 688"/>
                <a:gd name="T2" fmla="*/ 432 w 690"/>
                <a:gd name="T3" fmla="*/ 11 h 688"/>
                <a:gd name="T4" fmla="*/ 479 w 690"/>
                <a:gd name="T5" fmla="*/ 27 h 688"/>
                <a:gd name="T6" fmla="*/ 523 w 690"/>
                <a:gd name="T7" fmla="*/ 50 h 688"/>
                <a:gd name="T8" fmla="*/ 564 w 690"/>
                <a:gd name="T9" fmla="*/ 78 h 688"/>
                <a:gd name="T10" fmla="*/ 600 w 690"/>
                <a:gd name="T11" fmla="*/ 112 h 688"/>
                <a:gd name="T12" fmla="*/ 630 w 690"/>
                <a:gd name="T13" fmla="*/ 151 h 688"/>
                <a:gd name="T14" fmla="*/ 655 w 690"/>
                <a:gd name="T15" fmla="*/ 194 h 688"/>
                <a:gd name="T16" fmla="*/ 673 w 690"/>
                <a:gd name="T17" fmla="*/ 242 h 688"/>
                <a:gd name="T18" fmla="*/ 685 w 690"/>
                <a:gd name="T19" fmla="*/ 291 h 688"/>
                <a:gd name="T20" fmla="*/ 690 w 690"/>
                <a:gd name="T21" fmla="*/ 343 h 688"/>
                <a:gd name="T22" fmla="*/ 685 w 690"/>
                <a:gd name="T23" fmla="*/ 396 h 688"/>
                <a:gd name="T24" fmla="*/ 673 w 690"/>
                <a:gd name="T25" fmla="*/ 446 h 688"/>
                <a:gd name="T26" fmla="*/ 655 w 690"/>
                <a:gd name="T27" fmla="*/ 492 h 688"/>
                <a:gd name="T28" fmla="*/ 630 w 690"/>
                <a:gd name="T29" fmla="*/ 536 h 688"/>
                <a:gd name="T30" fmla="*/ 600 w 690"/>
                <a:gd name="T31" fmla="*/ 576 h 688"/>
                <a:gd name="T32" fmla="*/ 564 w 690"/>
                <a:gd name="T33" fmla="*/ 609 h 688"/>
                <a:gd name="T34" fmla="*/ 523 w 690"/>
                <a:gd name="T35" fmla="*/ 638 h 688"/>
                <a:gd name="T36" fmla="*/ 479 w 690"/>
                <a:gd name="T37" fmla="*/ 661 h 688"/>
                <a:gd name="T38" fmla="*/ 432 w 690"/>
                <a:gd name="T39" fmla="*/ 677 h 688"/>
                <a:gd name="T40" fmla="*/ 381 w 690"/>
                <a:gd name="T41" fmla="*/ 686 h 688"/>
                <a:gd name="T42" fmla="*/ 328 w 690"/>
                <a:gd name="T43" fmla="*/ 688 h 688"/>
                <a:gd name="T44" fmla="*/ 276 w 690"/>
                <a:gd name="T45" fmla="*/ 681 h 688"/>
                <a:gd name="T46" fmla="*/ 226 w 690"/>
                <a:gd name="T47" fmla="*/ 667 h 688"/>
                <a:gd name="T48" fmla="*/ 181 w 690"/>
                <a:gd name="T49" fmla="*/ 647 h 688"/>
                <a:gd name="T50" fmla="*/ 139 w 690"/>
                <a:gd name="T51" fmla="*/ 620 h 688"/>
                <a:gd name="T52" fmla="*/ 102 w 690"/>
                <a:gd name="T53" fmla="*/ 587 h 688"/>
                <a:gd name="T54" fmla="*/ 70 w 690"/>
                <a:gd name="T55" fmla="*/ 550 h 688"/>
                <a:gd name="T56" fmla="*/ 43 w 690"/>
                <a:gd name="T57" fmla="*/ 507 h 688"/>
                <a:gd name="T58" fmla="*/ 22 w 690"/>
                <a:gd name="T59" fmla="*/ 462 h 688"/>
                <a:gd name="T60" fmla="*/ 8 w 690"/>
                <a:gd name="T61" fmla="*/ 414 h 688"/>
                <a:gd name="T62" fmla="*/ 2 w 690"/>
                <a:gd name="T63" fmla="*/ 362 h 688"/>
                <a:gd name="T64" fmla="*/ 3 w 690"/>
                <a:gd name="T65" fmla="*/ 309 h 688"/>
                <a:gd name="T66" fmla="*/ 11 w 690"/>
                <a:gd name="T67" fmla="*/ 258 h 688"/>
                <a:gd name="T68" fmla="*/ 27 w 690"/>
                <a:gd name="T69" fmla="*/ 209 h 688"/>
                <a:gd name="T70" fmla="*/ 50 w 690"/>
                <a:gd name="T71" fmla="*/ 165 h 688"/>
                <a:gd name="T72" fmla="*/ 79 w 690"/>
                <a:gd name="T73" fmla="*/ 125 h 688"/>
                <a:gd name="T74" fmla="*/ 114 w 690"/>
                <a:gd name="T75" fmla="*/ 88 h 688"/>
                <a:gd name="T76" fmla="*/ 153 w 690"/>
                <a:gd name="T77" fmla="*/ 58 h 688"/>
                <a:gd name="T78" fmla="*/ 196 w 690"/>
                <a:gd name="T79" fmla="*/ 33 h 688"/>
                <a:gd name="T80" fmla="*/ 242 w 690"/>
                <a:gd name="T81" fmla="*/ 15 h 688"/>
                <a:gd name="T82" fmla="*/ 292 w 690"/>
                <a:gd name="T83" fmla="*/ 3 h 688"/>
                <a:gd name="T84" fmla="*/ 345 w 690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0" h="688">
                  <a:moveTo>
                    <a:pt x="345" y="0"/>
                  </a:moveTo>
                  <a:lnTo>
                    <a:pt x="362" y="0"/>
                  </a:lnTo>
                  <a:lnTo>
                    <a:pt x="381" y="1"/>
                  </a:lnTo>
                  <a:lnTo>
                    <a:pt x="397" y="3"/>
                  </a:lnTo>
                  <a:lnTo>
                    <a:pt x="414" y="6"/>
                  </a:lnTo>
                  <a:lnTo>
                    <a:pt x="432" y="11"/>
                  </a:lnTo>
                  <a:lnTo>
                    <a:pt x="448" y="15"/>
                  </a:lnTo>
                  <a:lnTo>
                    <a:pt x="464" y="20"/>
                  </a:lnTo>
                  <a:lnTo>
                    <a:pt x="479" y="27"/>
                  </a:lnTo>
                  <a:lnTo>
                    <a:pt x="494" y="33"/>
                  </a:lnTo>
                  <a:lnTo>
                    <a:pt x="509" y="41"/>
                  </a:lnTo>
                  <a:lnTo>
                    <a:pt x="523" y="50"/>
                  </a:lnTo>
                  <a:lnTo>
                    <a:pt x="537" y="58"/>
                  </a:lnTo>
                  <a:lnTo>
                    <a:pt x="551" y="68"/>
                  </a:lnTo>
                  <a:lnTo>
                    <a:pt x="564" y="78"/>
                  </a:lnTo>
                  <a:lnTo>
                    <a:pt x="576" y="88"/>
                  </a:lnTo>
                  <a:lnTo>
                    <a:pt x="588" y="100"/>
                  </a:lnTo>
                  <a:lnTo>
                    <a:pt x="600" y="112"/>
                  </a:lnTo>
                  <a:lnTo>
                    <a:pt x="611" y="125"/>
                  </a:lnTo>
                  <a:lnTo>
                    <a:pt x="621" y="138"/>
                  </a:lnTo>
                  <a:lnTo>
                    <a:pt x="630" y="151"/>
                  </a:lnTo>
                  <a:lnTo>
                    <a:pt x="640" y="165"/>
                  </a:lnTo>
                  <a:lnTo>
                    <a:pt x="648" y="179"/>
                  </a:lnTo>
                  <a:lnTo>
                    <a:pt x="655" y="194"/>
                  </a:lnTo>
                  <a:lnTo>
                    <a:pt x="663" y="209"/>
                  </a:lnTo>
                  <a:lnTo>
                    <a:pt x="668" y="226"/>
                  </a:lnTo>
                  <a:lnTo>
                    <a:pt x="673" y="242"/>
                  </a:lnTo>
                  <a:lnTo>
                    <a:pt x="679" y="258"/>
                  </a:lnTo>
                  <a:lnTo>
                    <a:pt x="682" y="274"/>
                  </a:lnTo>
                  <a:lnTo>
                    <a:pt x="685" y="291"/>
                  </a:lnTo>
                  <a:lnTo>
                    <a:pt x="688" y="309"/>
                  </a:lnTo>
                  <a:lnTo>
                    <a:pt x="689" y="326"/>
                  </a:lnTo>
                  <a:lnTo>
                    <a:pt x="690" y="343"/>
                  </a:lnTo>
                  <a:lnTo>
                    <a:pt x="689" y="362"/>
                  </a:lnTo>
                  <a:lnTo>
                    <a:pt x="688" y="379"/>
                  </a:lnTo>
                  <a:lnTo>
                    <a:pt x="685" y="396"/>
                  </a:lnTo>
                  <a:lnTo>
                    <a:pt x="682" y="414"/>
                  </a:lnTo>
                  <a:lnTo>
                    <a:pt x="679" y="430"/>
                  </a:lnTo>
                  <a:lnTo>
                    <a:pt x="673" y="446"/>
                  </a:lnTo>
                  <a:lnTo>
                    <a:pt x="668" y="462"/>
                  </a:lnTo>
                  <a:lnTo>
                    <a:pt x="663" y="477"/>
                  </a:lnTo>
                  <a:lnTo>
                    <a:pt x="655" y="492"/>
                  </a:lnTo>
                  <a:lnTo>
                    <a:pt x="648" y="507"/>
                  </a:lnTo>
                  <a:lnTo>
                    <a:pt x="640" y="523"/>
                  </a:lnTo>
                  <a:lnTo>
                    <a:pt x="630" y="536"/>
                  </a:lnTo>
                  <a:lnTo>
                    <a:pt x="621" y="550"/>
                  </a:lnTo>
                  <a:lnTo>
                    <a:pt x="611" y="563"/>
                  </a:lnTo>
                  <a:lnTo>
                    <a:pt x="600" y="576"/>
                  </a:lnTo>
                  <a:lnTo>
                    <a:pt x="588" y="587"/>
                  </a:lnTo>
                  <a:lnTo>
                    <a:pt x="576" y="598"/>
                  </a:lnTo>
                  <a:lnTo>
                    <a:pt x="564" y="609"/>
                  </a:lnTo>
                  <a:lnTo>
                    <a:pt x="551" y="620"/>
                  </a:lnTo>
                  <a:lnTo>
                    <a:pt x="537" y="630"/>
                  </a:lnTo>
                  <a:lnTo>
                    <a:pt x="523" y="638"/>
                  </a:lnTo>
                  <a:lnTo>
                    <a:pt x="509" y="647"/>
                  </a:lnTo>
                  <a:lnTo>
                    <a:pt x="494" y="654"/>
                  </a:lnTo>
                  <a:lnTo>
                    <a:pt x="479" y="661"/>
                  </a:lnTo>
                  <a:lnTo>
                    <a:pt x="464" y="667"/>
                  </a:lnTo>
                  <a:lnTo>
                    <a:pt x="448" y="673"/>
                  </a:lnTo>
                  <a:lnTo>
                    <a:pt x="432" y="677"/>
                  </a:lnTo>
                  <a:lnTo>
                    <a:pt x="414" y="681"/>
                  </a:lnTo>
                  <a:lnTo>
                    <a:pt x="397" y="684"/>
                  </a:lnTo>
                  <a:lnTo>
                    <a:pt x="381" y="686"/>
                  </a:lnTo>
                  <a:lnTo>
                    <a:pt x="362" y="688"/>
                  </a:lnTo>
                  <a:lnTo>
                    <a:pt x="345" y="688"/>
                  </a:lnTo>
                  <a:lnTo>
                    <a:pt x="328" y="688"/>
                  </a:lnTo>
                  <a:lnTo>
                    <a:pt x="309" y="686"/>
                  </a:lnTo>
                  <a:lnTo>
                    <a:pt x="292" y="684"/>
                  </a:lnTo>
                  <a:lnTo>
                    <a:pt x="276" y="681"/>
                  </a:lnTo>
                  <a:lnTo>
                    <a:pt x="259" y="677"/>
                  </a:lnTo>
                  <a:lnTo>
                    <a:pt x="242" y="673"/>
                  </a:lnTo>
                  <a:lnTo>
                    <a:pt x="226" y="667"/>
                  </a:lnTo>
                  <a:lnTo>
                    <a:pt x="211" y="661"/>
                  </a:lnTo>
                  <a:lnTo>
                    <a:pt x="196" y="654"/>
                  </a:lnTo>
                  <a:lnTo>
                    <a:pt x="181" y="647"/>
                  </a:lnTo>
                  <a:lnTo>
                    <a:pt x="167" y="638"/>
                  </a:lnTo>
                  <a:lnTo>
                    <a:pt x="153" y="630"/>
                  </a:lnTo>
                  <a:lnTo>
                    <a:pt x="139" y="620"/>
                  </a:lnTo>
                  <a:lnTo>
                    <a:pt x="126" y="609"/>
                  </a:lnTo>
                  <a:lnTo>
                    <a:pt x="114" y="598"/>
                  </a:lnTo>
                  <a:lnTo>
                    <a:pt x="102" y="587"/>
                  </a:lnTo>
                  <a:lnTo>
                    <a:pt x="90" y="576"/>
                  </a:lnTo>
                  <a:lnTo>
                    <a:pt x="79" y="563"/>
                  </a:lnTo>
                  <a:lnTo>
                    <a:pt x="70" y="550"/>
                  </a:lnTo>
                  <a:lnTo>
                    <a:pt x="60" y="536"/>
                  </a:lnTo>
                  <a:lnTo>
                    <a:pt x="50" y="523"/>
                  </a:lnTo>
                  <a:lnTo>
                    <a:pt x="43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2" y="462"/>
                  </a:lnTo>
                  <a:lnTo>
                    <a:pt x="17" y="446"/>
                  </a:lnTo>
                  <a:lnTo>
                    <a:pt x="11" y="430"/>
                  </a:lnTo>
                  <a:lnTo>
                    <a:pt x="8" y="414"/>
                  </a:lnTo>
                  <a:lnTo>
                    <a:pt x="5" y="396"/>
                  </a:lnTo>
                  <a:lnTo>
                    <a:pt x="3" y="379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2" y="326"/>
                  </a:lnTo>
                  <a:lnTo>
                    <a:pt x="3" y="309"/>
                  </a:lnTo>
                  <a:lnTo>
                    <a:pt x="5" y="291"/>
                  </a:lnTo>
                  <a:lnTo>
                    <a:pt x="8" y="274"/>
                  </a:lnTo>
                  <a:lnTo>
                    <a:pt x="11" y="258"/>
                  </a:lnTo>
                  <a:lnTo>
                    <a:pt x="17" y="242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4"/>
                  </a:lnTo>
                  <a:lnTo>
                    <a:pt x="43" y="179"/>
                  </a:lnTo>
                  <a:lnTo>
                    <a:pt x="50" y="165"/>
                  </a:lnTo>
                  <a:lnTo>
                    <a:pt x="60" y="151"/>
                  </a:lnTo>
                  <a:lnTo>
                    <a:pt x="70" y="138"/>
                  </a:lnTo>
                  <a:lnTo>
                    <a:pt x="79" y="125"/>
                  </a:lnTo>
                  <a:lnTo>
                    <a:pt x="90" y="112"/>
                  </a:lnTo>
                  <a:lnTo>
                    <a:pt x="102" y="100"/>
                  </a:lnTo>
                  <a:lnTo>
                    <a:pt x="114" y="88"/>
                  </a:lnTo>
                  <a:lnTo>
                    <a:pt x="126" y="78"/>
                  </a:lnTo>
                  <a:lnTo>
                    <a:pt x="139" y="68"/>
                  </a:lnTo>
                  <a:lnTo>
                    <a:pt x="153" y="58"/>
                  </a:lnTo>
                  <a:lnTo>
                    <a:pt x="167" y="50"/>
                  </a:lnTo>
                  <a:lnTo>
                    <a:pt x="181" y="41"/>
                  </a:lnTo>
                  <a:lnTo>
                    <a:pt x="196" y="33"/>
                  </a:lnTo>
                  <a:lnTo>
                    <a:pt x="211" y="27"/>
                  </a:lnTo>
                  <a:lnTo>
                    <a:pt x="226" y="20"/>
                  </a:lnTo>
                  <a:lnTo>
                    <a:pt x="242" y="15"/>
                  </a:lnTo>
                  <a:lnTo>
                    <a:pt x="259" y="11"/>
                  </a:lnTo>
                  <a:lnTo>
                    <a:pt x="276" y="6"/>
                  </a:lnTo>
                  <a:lnTo>
                    <a:pt x="292" y="3"/>
                  </a:lnTo>
                  <a:lnTo>
                    <a:pt x="309" y="1"/>
                  </a:lnTo>
                  <a:lnTo>
                    <a:pt x="328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34"/>
            <p:cNvSpPr>
              <a:spLocks/>
            </p:cNvSpPr>
            <p:nvPr/>
          </p:nvSpPr>
          <p:spPr bwMode="auto">
            <a:xfrm>
              <a:off x="3421588" y="4631517"/>
              <a:ext cx="193003" cy="193003"/>
            </a:xfrm>
            <a:custGeom>
              <a:avLst/>
              <a:gdLst>
                <a:gd name="T0" fmla="*/ 293 w 532"/>
                <a:gd name="T1" fmla="*/ 2 h 531"/>
                <a:gd name="T2" fmla="*/ 332 w 532"/>
                <a:gd name="T3" fmla="*/ 9 h 531"/>
                <a:gd name="T4" fmla="*/ 370 w 532"/>
                <a:gd name="T5" fmla="*/ 22 h 531"/>
                <a:gd name="T6" fmla="*/ 403 w 532"/>
                <a:gd name="T7" fmla="*/ 39 h 531"/>
                <a:gd name="T8" fmla="*/ 435 w 532"/>
                <a:gd name="T9" fmla="*/ 60 h 531"/>
                <a:gd name="T10" fmla="*/ 463 w 532"/>
                <a:gd name="T11" fmla="*/ 87 h 531"/>
                <a:gd name="T12" fmla="*/ 486 w 532"/>
                <a:gd name="T13" fmla="*/ 118 h 531"/>
                <a:gd name="T14" fmla="*/ 505 w 532"/>
                <a:gd name="T15" fmla="*/ 151 h 531"/>
                <a:gd name="T16" fmla="*/ 520 w 532"/>
                <a:gd name="T17" fmla="*/ 187 h 531"/>
                <a:gd name="T18" fmla="*/ 529 w 532"/>
                <a:gd name="T19" fmla="*/ 226 h 531"/>
                <a:gd name="T20" fmla="*/ 532 w 532"/>
                <a:gd name="T21" fmla="*/ 266 h 531"/>
                <a:gd name="T22" fmla="*/ 529 w 532"/>
                <a:gd name="T23" fmla="*/ 306 h 531"/>
                <a:gd name="T24" fmla="*/ 520 w 532"/>
                <a:gd name="T25" fmla="*/ 344 h 531"/>
                <a:gd name="T26" fmla="*/ 505 w 532"/>
                <a:gd name="T27" fmla="*/ 381 h 531"/>
                <a:gd name="T28" fmla="*/ 486 w 532"/>
                <a:gd name="T29" fmla="*/ 414 h 531"/>
                <a:gd name="T30" fmla="*/ 463 w 532"/>
                <a:gd name="T31" fmla="*/ 444 h 531"/>
                <a:gd name="T32" fmla="*/ 435 w 532"/>
                <a:gd name="T33" fmla="*/ 471 h 531"/>
                <a:gd name="T34" fmla="*/ 403 w 532"/>
                <a:gd name="T35" fmla="*/ 492 h 531"/>
                <a:gd name="T36" fmla="*/ 370 w 532"/>
                <a:gd name="T37" fmla="*/ 510 h 531"/>
                <a:gd name="T38" fmla="*/ 332 w 532"/>
                <a:gd name="T39" fmla="*/ 523 h 531"/>
                <a:gd name="T40" fmla="*/ 293 w 532"/>
                <a:gd name="T41" fmla="*/ 530 h 531"/>
                <a:gd name="T42" fmla="*/ 252 w 532"/>
                <a:gd name="T43" fmla="*/ 530 h 531"/>
                <a:gd name="T44" fmla="*/ 212 w 532"/>
                <a:gd name="T45" fmla="*/ 526 h 531"/>
                <a:gd name="T46" fmla="*/ 174 w 532"/>
                <a:gd name="T47" fmla="*/ 515 h 531"/>
                <a:gd name="T48" fmla="*/ 140 w 532"/>
                <a:gd name="T49" fmla="*/ 499 h 531"/>
                <a:gd name="T50" fmla="*/ 107 w 532"/>
                <a:gd name="T51" fmla="*/ 478 h 531"/>
                <a:gd name="T52" fmla="*/ 78 w 532"/>
                <a:gd name="T53" fmla="*/ 454 h 531"/>
                <a:gd name="T54" fmla="*/ 53 w 532"/>
                <a:gd name="T55" fmla="*/ 424 h 531"/>
                <a:gd name="T56" fmla="*/ 33 w 532"/>
                <a:gd name="T57" fmla="*/ 392 h 531"/>
                <a:gd name="T58" fmla="*/ 17 w 532"/>
                <a:gd name="T59" fmla="*/ 357 h 531"/>
                <a:gd name="T60" fmla="*/ 6 w 532"/>
                <a:gd name="T61" fmla="*/ 320 h 531"/>
                <a:gd name="T62" fmla="*/ 1 w 532"/>
                <a:gd name="T63" fmla="*/ 280 h 531"/>
                <a:gd name="T64" fmla="*/ 1 w 532"/>
                <a:gd name="T65" fmla="*/ 239 h 531"/>
                <a:gd name="T66" fmla="*/ 9 w 532"/>
                <a:gd name="T67" fmla="*/ 200 h 531"/>
                <a:gd name="T68" fmla="*/ 21 w 532"/>
                <a:gd name="T69" fmla="*/ 162 h 531"/>
                <a:gd name="T70" fmla="*/ 39 w 532"/>
                <a:gd name="T71" fmla="*/ 128 h 531"/>
                <a:gd name="T72" fmla="*/ 61 w 532"/>
                <a:gd name="T73" fmla="*/ 97 h 531"/>
                <a:gd name="T74" fmla="*/ 88 w 532"/>
                <a:gd name="T75" fmla="*/ 69 h 531"/>
                <a:gd name="T76" fmla="*/ 118 w 532"/>
                <a:gd name="T77" fmla="*/ 45 h 531"/>
                <a:gd name="T78" fmla="*/ 151 w 532"/>
                <a:gd name="T79" fmla="*/ 27 h 531"/>
                <a:gd name="T80" fmla="*/ 187 w 532"/>
                <a:gd name="T81" fmla="*/ 12 h 531"/>
                <a:gd name="T82" fmla="*/ 226 w 532"/>
                <a:gd name="T83" fmla="*/ 3 h 531"/>
                <a:gd name="T84" fmla="*/ 266 w 532"/>
                <a:gd name="T8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531">
                  <a:moveTo>
                    <a:pt x="266" y="0"/>
                  </a:moveTo>
                  <a:lnTo>
                    <a:pt x="280" y="1"/>
                  </a:lnTo>
                  <a:lnTo>
                    <a:pt x="293" y="2"/>
                  </a:lnTo>
                  <a:lnTo>
                    <a:pt x="306" y="3"/>
                  </a:lnTo>
                  <a:lnTo>
                    <a:pt x="319" y="5"/>
                  </a:lnTo>
                  <a:lnTo>
                    <a:pt x="332" y="9"/>
                  </a:lnTo>
                  <a:lnTo>
                    <a:pt x="345" y="12"/>
                  </a:lnTo>
                  <a:lnTo>
                    <a:pt x="357" y="16"/>
                  </a:lnTo>
                  <a:lnTo>
                    <a:pt x="370" y="22"/>
                  </a:lnTo>
                  <a:lnTo>
                    <a:pt x="381" y="27"/>
                  </a:lnTo>
                  <a:lnTo>
                    <a:pt x="393" y="32"/>
                  </a:lnTo>
                  <a:lnTo>
                    <a:pt x="403" y="39"/>
                  </a:lnTo>
                  <a:lnTo>
                    <a:pt x="414" y="45"/>
                  </a:lnTo>
                  <a:lnTo>
                    <a:pt x="425" y="53"/>
                  </a:lnTo>
                  <a:lnTo>
                    <a:pt x="435" y="60"/>
                  </a:lnTo>
                  <a:lnTo>
                    <a:pt x="444" y="69"/>
                  </a:lnTo>
                  <a:lnTo>
                    <a:pt x="454" y="78"/>
                  </a:lnTo>
                  <a:lnTo>
                    <a:pt x="463" y="87"/>
                  </a:lnTo>
                  <a:lnTo>
                    <a:pt x="471" y="97"/>
                  </a:lnTo>
                  <a:lnTo>
                    <a:pt x="479" y="107"/>
                  </a:lnTo>
                  <a:lnTo>
                    <a:pt x="486" y="118"/>
                  </a:lnTo>
                  <a:lnTo>
                    <a:pt x="493" y="128"/>
                  </a:lnTo>
                  <a:lnTo>
                    <a:pt x="499" y="139"/>
                  </a:lnTo>
                  <a:lnTo>
                    <a:pt x="505" y="151"/>
                  </a:lnTo>
                  <a:lnTo>
                    <a:pt x="510" y="162"/>
                  </a:lnTo>
                  <a:lnTo>
                    <a:pt x="516" y="175"/>
                  </a:lnTo>
                  <a:lnTo>
                    <a:pt x="520" y="187"/>
                  </a:lnTo>
                  <a:lnTo>
                    <a:pt x="523" y="200"/>
                  </a:lnTo>
                  <a:lnTo>
                    <a:pt x="526" y="213"/>
                  </a:lnTo>
                  <a:lnTo>
                    <a:pt x="529" y="226"/>
                  </a:lnTo>
                  <a:lnTo>
                    <a:pt x="530" y="239"/>
                  </a:lnTo>
                  <a:lnTo>
                    <a:pt x="531" y="252"/>
                  </a:lnTo>
                  <a:lnTo>
                    <a:pt x="532" y="266"/>
                  </a:lnTo>
                  <a:lnTo>
                    <a:pt x="531" y="280"/>
                  </a:lnTo>
                  <a:lnTo>
                    <a:pt x="530" y="293"/>
                  </a:lnTo>
                  <a:lnTo>
                    <a:pt x="529" y="306"/>
                  </a:lnTo>
                  <a:lnTo>
                    <a:pt x="526" y="320"/>
                  </a:lnTo>
                  <a:lnTo>
                    <a:pt x="523" y="332"/>
                  </a:lnTo>
                  <a:lnTo>
                    <a:pt x="520" y="344"/>
                  </a:lnTo>
                  <a:lnTo>
                    <a:pt x="516" y="357"/>
                  </a:lnTo>
                  <a:lnTo>
                    <a:pt x="510" y="369"/>
                  </a:lnTo>
                  <a:lnTo>
                    <a:pt x="505" y="381"/>
                  </a:lnTo>
                  <a:lnTo>
                    <a:pt x="499" y="392"/>
                  </a:lnTo>
                  <a:lnTo>
                    <a:pt x="493" y="403"/>
                  </a:lnTo>
                  <a:lnTo>
                    <a:pt x="486" y="414"/>
                  </a:lnTo>
                  <a:lnTo>
                    <a:pt x="479" y="424"/>
                  </a:lnTo>
                  <a:lnTo>
                    <a:pt x="471" y="434"/>
                  </a:lnTo>
                  <a:lnTo>
                    <a:pt x="463" y="444"/>
                  </a:lnTo>
                  <a:lnTo>
                    <a:pt x="454" y="454"/>
                  </a:lnTo>
                  <a:lnTo>
                    <a:pt x="444" y="462"/>
                  </a:lnTo>
                  <a:lnTo>
                    <a:pt x="435" y="471"/>
                  </a:lnTo>
                  <a:lnTo>
                    <a:pt x="425" y="478"/>
                  </a:lnTo>
                  <a:lnTo>
                    <a:pt x="414" y="486"/>
                  </a:lnTo>
                  <a:lnTo>
                    <a:pt x="403" y="492"/>
                  </a:lnTo>
                  <a:lnTo>
                    <a:pt x="393" y="499"/>
                  </a:lnTo>
                  <a:lnTo>
                    <a:pt x="381" y="505"/>
                  </a:lnTo>
                  <a:lnTo>
                    <a:pt x="370" y="510"/>
                  </a:lnTo>
                  <a:lnTo>
                    <a:pt x="357" y="515"/>
                  </a:lnTo>
                  <a:lnTo>
                    <a:pt x="345" y="519"/>
                  </a:lnTo>
                  <a:lnTo>
                    <a:pt x="332" y="523"/>
                  </a:lnTo>
                  <a:lnTo>
                    <a:pt x="319" y="526"/>
                  </a:lnTo>
                  <a:lnTo>
                    <a:pt x="306" y="528"/>
                  </a:lnTo>
                  <a:lnTo>
                    <a:pt x="293" y="530"/>
                  </a:lnTo>
                  <a:lnTo>
                    <a:pt x="280" y="530"/>
                  </a:lnTo>
                  <a:lnTo>
                    <a:pt x="266" y="531"/>
                  </a:lnTo>
                  <a:lnTo>
                    <a:pt x="252" y="530"/>
                  </a:lnTo>
                  <a:lnTo>
                    <a:pt x="239" y="530"/>
                  </a:lnTo>
                  <a:lnTo>
                    <a:pt x="226" y="528"/>
                  </a:lnTo>
                  <a:lnTo>
                    <a:pt x="212" y="526"/>
                  </a:lnTo>
                  <a:lnTo>
                    <a:pt x="200" y="523"/>
                  </a:lnTo>
                  <a:lnTo>
                    <a:pt x="187" y="519"/>
                  </a:lnTo>
                  <a:lnTo>
                    <a:pt x="174" y="515"/>
                  </a:lnTo>
                  <a:lnTo>
                    <a:pt x="162" y="510"/>
                  </a:lnTo>
                  <a:lnTo>
                    <a:pt x="151" y="505"/>
                  </a:lnTo>
                  <a:lnTo>
                    <a:pt x="140" y="499"/>
                  </a:lnTo>
                  <a:lnTo>
                    <a:pt x="128" y="492"/>
                  </a:lnTo>
                  <a:lnTo>
                    <a:pt x="118" y="486"/>
                  </a:lnTo>
                  <a:lnTo>
                    <a:pt x="107" y="478"/>
                  </a:lnTo>
                  <a:lnTo>
                    <a:pt x="98" y="471"/>
                  </a:lnTo>
                  <a:lnTo>
                    <a:pt x="88" y="462"/>
                  </a:lnTo>
                  <a:lnTo>
                    <a:pt x="78" y="454"/>
                  </a:lnTo>
                  <a:lnTo>
                    <a:pt x="70" y="444"/>
                  </a:lnTo>
                  <a:lnTo>
                    <a:pt x="61" y="434"/>
                  </a:lnTo>
                  <a:lnTo>
                    <a:pt x="53" y="424"/>
                  </a:lnTo>
                  <a:lnTo>
                    <a:pt x="46" y="414"/>
                  </a:lnTo>
                  <a:lnTo>
                    <a:pt x="39" y="403"/>
                  </a:lnTo>
                  <a:lnTo>
                    <a:pt x="33" y="392"/>
                  </a:lnTo>
                  <a:lnTo>
                    <a:pt x="26" y="381"/>
                  </a:lnTo>
                  <a:lnTo>
                    <a:pt x="21" y="369"/>
                  </a:lnTo>
                  <a:lnTo>
                    <a:pt x="17" y="357"/>
                  </a:lnTo>
                  <a:lnTo>
                    <a:pt x="12" y="344"/>
                  </a:lnTo>
                  <a:lnTo>
                    <a:pt x="9" y="332"/>
                  </a:lnTo>
                  <a:lnTo>
                    <a:pt x="6" y="320"/>
                  </a:lnTo>
                  <a:lnTo>
                    <a:pt x="4" y="306"/>
                  </a:lnTo>
                  <a:lnTo>
                    <a:pt x="1" y="293"/>
                  </a:lnTo>
                  <a:lnTo>
                    <a:pt x="1" y="280"/>
                  </a:lnTo>
                  <a:lnTo>
                    <a:pt x="0" y="266"/>
                  </a:lnTo>
                  <a:lnTo>
                    <a:pt x="1" y="252"/>
                  </a:lnTo>
                  <a:lnTo>
                    <a:pt x="1" y="239"/>
                  </a:lnTo>
                  <a:lnTo>
                    <a:pt x="4" y="226"/>
                  </a:lnTo>
                  <a:lnTo>
                    <a:pt x="6" y="213"/>
                  </a:lnTo>
                  <a:lnTo>
                    <a:pt x="9" y="200"/>
                  </a:lnTo>
                  <a:lnTo>
                    <a:pt x="12" y="187"/>
                  </a:lnTo>
                  <a:lnTo>
                    <a:pt x="17" y="175"/>
                  </a:lnTo>
                  <a:lnTo>
                    <a:pt x="21" y="162"/>
                  </a:lnTo>
                  <a:lnTo>
                    <a:pt x="26" y="151"/>
                  </a:lnTo>
                  <a:lnTo>
                    <a:pt x="33" y="139"/>
                  </a:lnTo>
                  <a:lnTo>
                    <a:pt x="39" y="128"/>
                  </a:lnTo>
                  <a:lnTo>
                    <a:pt x="46" y="118"/>
                  </a:lnTo>
                  <a:lnTo>
                    <a:pt x="53" y="107"/>
                  </a:lnTo>
                  <a:lnTo>
                    <a:pt x="61" y="97"/>
                  </a:lnTo>
                  <a:lnTo>
                    <a:pt x="70" y="87"/>
                  </a:lnTo>
                  <a:lnTo>
                    <a:pt x="78" y="78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7" y="53"/>
                  </a:lnTo>
                  <a:lnTo>
                    <a:pt x="118" y="45"/>
                  </a:lnTo>
                  <a:lnTo>
                    <a:pt x="128" y="39"/>
                  </a:lnTo>
                  <a:lnTo>
                    <a:pt x="140" y="32"/>
                  </a:lnTo>
                  <a:lnTo>
                    <a:pt x="151" y="27"/>
                  </a:lnTo>
                  <a:lnTo>
                    <a:pt x="162" y="22"/>
                  </a:lnTo>
                  <a:lnTo>
                    <a:pt x="174" y="16"/>
                  </a:lnTo>
                  <a:lnTo>
                    <a:pt x="187" y="12"/>
                  </a:lnTo>
                  <a:lnTo>
                    <a:pt x="200" y="9"/>
                  </a:lnTo>
                  <a:lnTo>
                    <a:pt x="212" y="5"/>
                  </a:lnTo>
                  <a:lnTo>
                    <a:pt x="226" y="3"/>
                  </a:lnTo>
                  <a:lnTo>
                    <a:pt x="239" y="2"/>
                  </a:lnTo>
                  <a:lnTo>
                    <a:pt x="252" y="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35"/>
            <p:cNvSpPr>
              <a:spLocks/>
            </p:cNvSpPr>
            <p:nvPr/>
          </p:nvSpPr>
          <p:spPr bwMode="auto">
            <a:xfrm>
              <a:off x="3511560" y="3878371"/>
              <a:ext cx="237989" cy="237989"/>
            </a:xfrm>
            <a:custGeom>
              <a:avLst/>
              <a:gdLst>
                <a:gd name="T0" fmla="*/ 362 w 657"/>
                <a:gd name="T1" fmla="*/ 2 h 657"/>
                <a:gd name="T2" fmla="*/ 410 w 657"/>
                <a:gd name="T3" fmla="*/ 11 h 657"/>
                <a:gd name="T4" fmla="*/ 456 w 657"/>
                <a:gd name="T5" fmla="*/ 26 h 657"/>
                <a:gd name="T6" fmla="*/ 499 w 657"/>
                <a:gd name="T7" fmla="*/ 48 h 657"/>
                <a:gd name="T8" fmla="*/ 537 w 657"/>
                <a:gd name="T9" fmla="*/ 76 h 657"/>
                <a:gd name="T10" fmla="*/ 571 w 657"/>
                <a:gd name="T11" fmla="*/ 108 h 657"/>
                <a:gd name="T12" fmla="*/ 600 w 657"/>
                <a:gd name="T13" fmla="*/ 145 h 657"/>
                <a:gd name="T14" fmla="*/ 624 w 657"/>
                <a:gd name="T15" fmla="*/ 186 h 657"/>
                <a:gd name="T16" fmla="*/ 641 w 657"/>
                <a:gd name="T17" fmla="*/ 231 h 657"/>
                <a:gd name="T18" fmla="*/ 653 w 657"/>
                <a:gd name="T19" fmla="*/ 279 h 657"/>
                <a:gd name="T20" fmla="*/ 657 w 657"/>
                <a:gd name="T21" fmla="*/ 329 h 657"/>
                <a:gd name="T22" fmla="*/ 653 w 657"/>
                <a:gd name="T23" fmla="*/ 379 h 657"/>
                <a:gd name="T24" fmla="*/ 641 w 657"/>
                <a:gd name="T25" fmla="*/ 427 h 657"/>
                <a:gd name="T26" fmla="*/ 624 w 657"/>
                <a:gd name="T27" fmla="*/ 471 h 657"/>
                <a:gd name="T28" fmla="*/ 600 w 657"/>
                <a:gd name="T29" fmla="*/ 512 h 657"/>
                <a:gd name="T30" fmla="*/ 571 w 657"/>
                <a:gd name="T31" fmla="*/ 550 h 657"/>
                <a:gd name="T32" fmla="*/ 537 w 657"/>
                <a:gd name="T33" fmla="*/ 582 h 657"/>
                <a:gd name="T34" fmla="*/ 499 w 657"/>
                <a:gd name="T35" fmla="*/ 609 h 657"/>
                <a:gd name="T36" fmla="*/ 456 w 657"/>
                <a:gd name="T37" fmla="*/ 632 h 657"/>
                <a:gd name="T38" fmla="*/ 410 w 657"/>
                <a:gd name="T39" fmla="*/ 647 h 657"/>
                <a:gd name="T40" fmla="*/ 362 w 657"/>
                <a:gd name="T41" fmla="*/ 656 h 657"/>
                <a:gd name="T42" fmla="*/ 311 w 657"/>
                <a:gd name="T43" fmla="*/ 657 h 657"/>
                <a:gd name="T44" fmla="*/ 262 w 657"/>
                <a:gd name="T45" fmla="*/ 650 h 657"/>
                <a:gd name="T46" fmla="*/ 215 w 657"/>
                <a:gd name="T47" fmla="*/ 637 h 657"/>
                <a:gd name="T48" fmla="*/ 172 w 657"/>
                <a:gd name="T49" fmla="*/ 618 h 657"/>
                <a:gd name="T50" fmla="*/ 132 w 657"/>
                <a:gd name="T51" fmla="*/ 592 h 657"/>
                <a:gd name="T52" fmla="*/ 96 w 657"/>
                <a:gd name="T53" fmla="*/ 561 h 657"/>
                <a:gd name="T54" fmla="*/ 65 w 657"/>
                <a:gd name="T55" fmla="*/ 525 h 657"/>
                <a:gd name="T56" fmla="*/ 40 w 657"/>
                <a:gd name="T57" fmla="*/ 485 h 657"/>
                <a:gd name="T58" fmla="*/ 19 w 657"/>
                <a:gd name="T59" fmla="*/ 442 h 657"/>
                <a:gd name="T60" fmla="*/ 6 w 657"/>
                <a:gd name="T61" fmla="*/ 395 h 657"/>
                <a:gd name="T62" fmla="*/ 0 w 657"/>
                <a:gd name="T63" fmla="*/ 346 h 657"/>
                <a:gd name="T64" fmla="*/ 1 w 657"/>
                <a:gd name="T65" fmla="*/ 295 h 657"/>
                <a:gd name="T66" fmla="*/ 9 w 657"/>
                <a:gd name="T67" fmla="*/ 246 h 657"/>
                <a:gd name="T68" fmla="*/ 26 w 657"/>
                <a:gd name="T69" fmla="*/ 201 h 657"/>
                <a:gd name="T70" fmla="*/ 47 w 657"/>
                <a:gd name="T71" fmla="*/ 159 h 657"/>
                <a:gd name="T72" fmla="*/ 74 w 657"/>
                <a:gd name="T73" fmla="*/ 120 h 657"/>
                <a:gd name="T74" fmla="*/ 108 w 657"/>
                <a:gd name="T75" fmla="*/ 86 h 657"/>
                <a:gd name="T76" fmla="*/ 145 w 657"/>
                <a:gd name="T77" fmla="*/ 56 h 657"/>
                <a:gd name="T78" fmla="*/ 186 w 657"/>
                <a:gd name="T79" fmla="*/ 33 h 657"/>
                <a:gd name="T80" fmla="*/ 231 w 657"/>
                <a:gd name="T81" fmla="*/ 15 h 657"/>
                <a:gd name="T82" fmla="*/ 278 w 657"/>
                <a:gd name="T83" fmla="*/ 5 h 657"/>
                <a:gd name="T84" fmla="*/ 328 w 657"/>
                <a:gd name="T8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7" h="657">
                  <a:moveTo>
                    <a:pt x="328" y="0"/>
                  </a:moveTo>
                  <a:lnTo>
                    <a:pt x="345" y="1"/>
                  </a:lnTo>
                  <a:lnTo>
                    <a:pt x="362" y="2"/>
                  </a:lnTo>
                  <a:lnTo>
                    <a:pt x="378" y="5"/>
                  </a:lnTo>
                  <a:lnTo>
                    <a:pt x="394" y="7"/>
                  </a:lnTo>
                  <a:lnTo>
                    <a:pt x="410" y="11"/>
                  </a:lnTo>
                  <a:lnTo>
                    <a:pt x="425" y="15"/>
                  </a:lnTo>
                  <a:lnTo>
                    <a:pt x="442" y="21"/>
                  </a:lnTo>
                  <a:lnTo>
                    <a:pt x="456" y="26"/>
                  </a:lnTo>
                  <a:lnTo>
                    <a:pt x="471" y="33"/>
                  </a:lnTo>
                  <a:lnTo>
                    <a:pt x="485" y="40"/>
                  </a:lnTo>
                  <a:lnTo>
                    <a:pt x="499" y="48"/>
                  </a:lnTo>
                  <a:lnTo>
                    <a:pt x="512" y="56"/>
                  </a:lnTo>
                  <a:lnTo>
                    <a:pt x="525" y="66"/>
                  </a:lnTo>
                  <a:lnTo>
                    <a:pt x="537" y="76"/>
                  </a:lnTo>
                  <a:lnTo>
                    <a:pt x="550" y="86"/>
                  </a:lnTo>
                  <a:lnTo>
                    <a:pt x="560" y="96"/>
                  </a:lnTo>
                  <a:lnTo>
                    <a:pt x="571" y="108"/>
                  </a:lnTo>
                  <a:lnTo>
                    <a:pt x="582" y="120"/>
                  </a:lnTo>
                  <a:lnTo>
                    <a:pt x="592" y="132"/>
                  </a:lnTo>
                  <a:lnTo>
                    <a:pt x="600" y="145"/>
                  </a:lnTo>
                  <a:lnTo>
                    <a:pt x="609" y="159"/>
                  </a:lnTo>
                  <a:lnTo>
                    <a:pt x="617" y="172"/>
                  </a:lnTo>
                  <a:lnTo>
                    <a:pt x="624" y="186"/>
                  </a:lnTo>
                  <a:lnTo>
                    <a:pt x="631" y="201"/>
                  </a:lnTo>
                  <a:lnTo>
                    <a:pt x="637" y="216"/>
                  </a:lnTo>
                  <a:lnTo>
                    <a:pt x="641" y="231"/>
                  </a:lnTo>
                  <a:lnTo>
                    <a:pt x="647" y="246"/>
                  </a:lnTo>
                  <a:lnTo>
                    <a:pt x="650" y="263"/>
                  </a:lnTo>
                  <a:lnTo>
                    <a:pt x="653" y="279"/>
                  </a:lnTo>
                  <a:lnTo>
                    <a:pt x="655" y="295"/>
                  </a:lnTo>
                  <a:lnTo>
                    <a:pt x="657" y="312"/>
                  </a:lnTo>
                  <a:lnTo>
                    <a:pt x="657" y="329"/>
                  </a:lnTo>
                  <a:lnTo>
                    <a:pt x="657" y="346"/>
                  </a:lnTo>
                  <a:lnTo>
                    <a:pt x="655" y="362"/>
                  </a:lnTo>
                  <a:lnTo>
                    <a:pt x="653" y="379"/>
                  </a:lnTo>
                  <a:lnTo>
                    <a:pt x="650" y="395"/>
                  </a:lnTo>
                  <a:lnTo>
                    <a:pt x="647" y="411"/>
                  </a:lnTo>
                  <a:lnTo>
                    <a:pt x="641" y="427"/>
                  </a:lnTo>
                  <a:lnTo>
                    <a:pt x="637" y="442"/>
                  </a:lnTo>
                  <a:lnTo>
                    <a:pt x="631" y="457"/>
                  </a:lnTo>
                  <a:lnTo>
                    <a:pt x="624" y="471"/>
                  </a:lnTo>
                  <a:lnTo>
                    <a:pt x="617" y="485"/>
                  </a:lnTo>
                  <a:lnTo>
                    <a:pt x="609" y="499"/>
                  </a:lnTo>
                  <a:lnTo>
                    <a:pt x="600" y="512"/>
                  </a:lnTo>
                  <a:lnTo>
                    <a:pt x="592" y="525"/>
                  </a:lnTo>
                  <a:lnTo>
                    <a:pt x="582" y="538"/>
                  </a:lnTo>
                  <a:lnTo>
                    <a:pt x="571" y="550"/>
                  </a:lnTo>
                  <a:lnTo>
                    <a:pt x="560" y="561"/>
                  </a:lnTo>
                  <a:lnTo>
                    <a:pt x="550" y="572"/>
                  </a:lnTo>
                  <a:lnTo>
                    <a:pt x="537" y="582"/>
                  </a:lnTo>
                  <a:lnTo>
                    <a:pt x="525" y="592"/>
                  </a:lnTo>
                  <a:lnTo>
                    <a:pt x="512" y="602"/>
                  </a:lnTo>
                  <a:lnTo>
                    <a:pt x="499" y="609"/>
                  </a:lnTo>
                  <a:lnTo>
                    <a:pt x="485" y="618"/>
                  </a:lnTo>
                  <a:lnTo>
                    <a:pt x="471" y="624"/>
                  </a:lnTo>
                  <a:lnTo>
                    <a:pt x="456" y="632"/>
                  </a:lnTo>
                  <a:lnTo>
                    <a:pt x="442" y="637"/>
                  </a:lnTo>
                  <a:lnTo>
                    <a:pt x="425" y="643"/>
                  </a:lnTo>
                  <a:lnTo>
                    <a:pt x="410" y="647"/>
                  </a:lnTo>
                  <a:lnTo>
                    <a:pt x="394" y="650"/>
                  </a:lnTo>
                  <a:lnTo>
                    <a:pt x="378" y="654"/>
                  </a:lnTo>
                  <a:lnTo>
                    <a:pt x="362" y="656"/>
                  </a:lnTo>
                  <a:lnTo>
                    <a:pt x="345" y="657"/>
                  </a:lnTo>
                  <a:lnTo>
                    <a:pt x="328" y="657"/>
                  </a:lnTo>
                  <a:lnTo>
                    <a:pt x="311" y="657"/>
                  </a:lnTo>
                  <a:lnTo>
                    <a:pt x="295" y="656"/>
                  </a:lnTo>
                  <a:lnTo>
                    <a:pt x="278" y="654"/>
                  </a:lnTo>
                  <a:lnTo>
                    <a:pt x="262" y="650"/>
                  </a:lnTo>
                  <a:lnTo>
                    <a:pt x="246" y="647"/>
                  </a:lnTo>
                  <a:lnTo>
                    <a:pt x="231" y="643"/>
                  </a:lnTo>
                  <a:lnTo>
                    <a:pt x="215" y="637"/>
                  </a:lnTo>
                  <a:lnTo>
                    <a:pt x="201" y="632"/>
                  </a:lnTo>
                  <a:lnTo>
                    <a:pt x="186" y="624"/>
                  </a:lnTo>
                  <a:lnTo>
                    <a:pt x="172" y="618"/>
                  </a:lnTo>
                  <a:lnTo>
                    <a:pt x="157" y="609"/>
                  </a:lnTo>
                  <a:lnTo>
                    <a:pt x="145" y="602"/>
                  </a:lnTo>
                  <a:lnTo>
                    <a:pt x="132" y="592"/>
                  </a:lnTo>
                  <a:lnTo>
                    <a:pt x="120" y="582"/>
                  </a:lnTo>
                  <a:lnTo>
                    <a:pt x="108" y="572"/>
                  </a:lnTo>
                  <a:lnTo>
                    <a:pt x="96" y="561"/>
                  </a:lnTo>
                  <a:lnTo>
                    <a:pt x="85" y="550"/>
                  </a:lnTo>
                  <a:lnTo>
                    <a:pt x="74" y="538"/>
                  </a:lnTo>
                  <a:lnTo>
                    <a:pt x="65" y="525"/>
                  </a:lnTo>
                  <a:lnTo>
                    <a:pt x="56" y="512"/>
                  </a:lnTo>
                  <a:lnTo>
                    <a:pt x="47" y="499"/>
                  </a:lnTo>
                  <a:lnTo>
                    <a:pt x="40" y="485"/>
                  </a:lnTo>
                  <a:lnTo>
                    <a:pt x="32" y="471"/>
                  </a:lnTo>
                  <a:lnTo>
                    <a:pt x="26" y="457"/>
                  </a:lnTo>
                  <a:lnTo>
                    <a:pt x="19" y="442"/>
                  </a:lnTo>
                  <a:lnTo>
                    <a:pt x="15" y="427"/>
                  </a:lnTo>
                  <a:lnTo>
                    <a:pt x="9" y="411"/>
                  </a:lnTo>
                  <a:lnTo>
                    <a:pt x="6" y="395"/>
                  </a:lnTo>
                  <a:lnTo>
                    <a:pt x="3" y="379"/>
                  </a:lnTo>
                  <a:lnTo>
                    <a:pt x="1" y="362"/>
                  </a:lnTo>
                  <a:lnTo>
                    <a:pt x="0" y="346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1" y="295"/>
                  </a:lnTo>
                  <a:lnTo>
                    <a:pt x="3" y="279"/>
                  </a:lnTo>
                  <a:lnTo>
                    <a:pt x="6" y="263"/>
                  </a:lnTo>
                  <a:lnTo>
                    <a:pt x="9" y="246"/>
                  </a:lnTo>
                  <a:lnTo>
                    <a:pt x="15" y="231"/>
                  </a:lnTo>
                  <a:lnTo>
                    <a:pt x="19" y="216"/>
                  </a:lnTo>
                  <a:lnTo>
                    <a:pt x="26" y="201"/>
                  </a:lnTo>
                  <a:lnTo>
                    <a:pt x="32" y="186"/>
                  </a:lnTo>
                  <a:lnTo>
                    <a:pt x="40" y="172"/>
                  </a:lnTo>
                  <a:lnTo>
                    <a:pt x="47" y="159"/>
                  </a:lnTo>
                  <a:lnTo>
                    <a:pt x="56" y="145"/>
                  </a:lnTo>
                  <a:lnTo>
                    <a:pt x="65" y="132"/>
                  </a:lnTo>
                  <a:lnTo>
                    <a:pt x="74" y="120"/>
                  </a:lnTo>
                  <a:lnTo>
                    <a:pt x="85" y="108"/>
                  </a:lnTo>
                  <a:lnTo>
                    <a:pt x="96" y="96"/>
                  </a:lnTo>
                  <a:lnTo>
                    <a:pt x="108" y="86"/>
                  </a:lnTo>
                  <a:lnTo>
                    <a:pt x="120" y="76"/>
                  </a:lnTo>
                  <a:lnTo>
                    <a:pt x="132" y="66"/>
                  </a:lnTo>
                  <a:lnTo>
                    <a:pt x="145" y="56"/>
                  </a:lnTo>
                  <a:lnTo>
                    <a:pt x="157" y="48"/>
                  </a:lnTo>
                  <a:lnTo>
                    <a:pt x="172" y="40"/>
                  </a:lnTo>
                  <a:lnTo>
                    <a:pt x="186" y="33"/>
                  </a:lnTo>
                  <a:lnTo>
                    <a:pt x="201" y="26"/>
                  </a:lnTo>
                  <a:lnTo>
                    <a:pt x="215" y="21"/>
                  </a:lnTo>
                  <a:lnTo>
                    <a:pt x="231" y="15"/>
                  </a:lnTo>
                  <a:lnTo>
                    <a:pt x="246" y="11"/>
                  </a:lnTo>
                  <a:lnTo>
                    <a:pt x="262" y="7"/>
                  </a:lnTo>
                  <a:lnTo>
                    <a:pt x="278" y="5"/>
                  </a:lnTo>
                  <a:lnTo>
                    <a:pt x="295" y="2"/>
                  </a:lnTo>
                  <a:lnTo>
                    <a:pt x="311" y="1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36"/>
            <p:cNvSpPr>
              <a:spLocks/>
            </p:cNvSpPr>
            <p:nvPr/>
          </p:nvSpPr>
          <p:spPr bwMode="auto">
            <a:xfrm>
              <a:off x="902392" y="2887235"/>
              <a:ext cx="348276" cy="349728"/>
            </a:xfrm>
            <a:custGeom>
              <a:avLst/>
              <a:gdLst>
                <a:gd name="T0" fmla="*/ 530 w 961"/>
                <a:gd name="T1" fmla="*/ 2 h 961"/>
                <a:gd name="T2" fmla="*/ 600 w 961"/>
                <a:gd name="T3" fmla="*/ 15 h 961"/>
                <a:gd name="T4" fmla="*/ 667 w 961"/>
                <a:gd name="T5" fmla="*/ 38 h 961"/>
                <a:gd name="T6" fmla="*/ 730 w 961"/>
                <a:gd name="T7" fmla="*/ 69 h 961"/>
                <a:gd name="T8" fmla="*/ 786 w 961"/>
                <a:gd name="T9" fmla="*/ 109 h 961"/>
                <a:gd name="T10" fmla="*/ 837 w 961"/>
                <a:gd name="T11" fmla="*/ 157 h 961"/>
                <a:gd name="T12" fmla="*/ 879 w 961"/>
                <a:gd name="T13" fmla="*/ 211 h 961"/>
                <a:gd name="T14" fmla="*/ 914 w 961"/>
                <a:gd name="T15" fmla="*/ 272 h 961"/>
                <a:gd name="T16" fmla="*/ 939 w 961"/>
                <a:gd name="T17" fmla="*/ 338 h 961"/>
                <a:gd name="T18" fmla="*/ 956 w 961"/>
                <a:gd name="T19" fmla="*/ 407 h 961"/>
                <a:gd name="T20" fmla="*/ 961 w 961"/>
                <a:gd name="T21" fmla="*/ 480 h 961"/>
                <a:gd name="T22" fmla="*/ 956 w 961"/>
                <a:gd name="T23" fmla="*/ 554 h 961"/>
                <a:gd name="T24" fmla="*/ 939 w 961"/>
                <a:gd name="T25" fmla="*/ 623 h 961"/>
                <a:gd name="T26" fmla="*/ 914 w 961"/>
                <a:gd name="T27" fmla="*/ 689 h 961"/>
                <a:gd name="T28" fmla="*/ 879 w 961"/>
                <a:gd name="T29" fmla="*/ 749 h 961"/>
                <a:gd name="T30" fmla="*/ 837 w 961"/>
                <a:gd name="T31" fmla="*/ 803 h 961"/>
                <a:gd name="T32" fmla="*/ 786 w 961"/>
                <a:gd name="T33" fmla="*/ 852 h 961"/>
                <a:gd name="T34" fmla="*/ 730 w 961"/>
                <a:gd name="T35" fmla="*/ 892 h 961"/>
                <a:gd name="T36" fmla="*/ 667 w 961"/>
                <a:gd name="T37" fmla="*/ 923 h 961"/>
                <a:gd name="T38" fmla="*/ 600 w 961"/>
                <a:gd name="T39" fmla="*/ 946 h 961"/>
                <a:gd name="T40" fmla="*/ 530 w 961"/>
                <a:gd name="T41" fmla="*/ 959 h 961"/>
                <a:gd name="T42" fmla="*/ 455 w 961"/>
                <a:gd name="T43" fmla="*/ 961 h 961"/>
                <a:gd name="T44" fmla="*/ 383 w 961"/>
                <a:gd name="T45" fmla="*/ 951 h 961"/>
                <a:gd name="T46" fmla="*/ 315 w 961"/>
                <a:gd name="T47" fmla="*/ 932 h 961"/>
                <a:gd name="T48" fmla="*/ 251 w 961"/>
                <a:gd name="T49" fmla="*/ 904 h 961"/>
                <a:gd name="T50" fmla="*/ 193 w 961"/>
                <a:gd name="T51" fmla="*/ 866 h 961"/>
                <a:gd name="T52" fmla="*/ 140 w 961"/>
                <a:gd name="T53" fmla="*/ 821 h 961"/>
                <a:gd name="T54" fmla="*/ 95 w 961"/>
                <a:gd name="T55" fmla="*/ 768 h 961"/>
                <a:gd name="T56" fmla="*/ 58 w 961"/>
                <a:gd name="T57" fmla="*/ 709 h 961"/>
                <a:gd name="T58" fmla="*/ 29 w 961"/>
                <a:gd name="T59" fmla="*/ 646 h 961"/>
                <a:gd name="T60" fmla="*/ 9 w 961"/>
                <a:gd name="T61" fmla="*/ 578 h 961"/>
                <a:gd name="T62" fmla="*/ 1 w 961"/>
                <a:gd name="T63" fmla="*/ 505 h 961"/>
                <a:gd name="T64" fmla="*/ 2 w 961"/>
                <a:gd name="T65" fmla="*/ 431 h 961"/>
                <a:gd name="T66" fmla="*/ 15 w 961"/>
                <a:gd name="T67" fmla="*/ 361 h 961"/>
                <a:gd name="T68" fmla="*/ 37 w 961"/>
                <a:gd name="T69" fmla="*/ 294 h 961"/>
                <a:gd name="T70" fmla="*/ 69 w 961"/>
                <a:gd name="T71" fmla="*/ 231 h 961"/>
                <a:gd name="T72" fmla="*/ 110 w 961"/>
                <a:gd name="T73" fmla="*/ 175 h 961"/>
                <a:gd name="T74" fmla="*/ 157 w 961"/>
                <a:gd name="T75" fmla="*/ 124 h 961"/>
                <a:gd name="T76" fmla="*/ 211 w 961"/>
                <a:gd name="T77" fmla="*/ 82 h 961"/>
                <a:gd name="T78" fmla="*/ 272 w 961"/>
                <a:gd name="T79" fmla="*/ 47 h 961"/>
                <a:gd name="T80" fmla="*/ 338 w 961"/>
                <a:gd name="T81" fmla="*/ 21 h 961"/>
                <a:gd name="T82" fmla="*/ 407 w 961"/>
                <a:gd name="T83" fmla="*/ 5 h 961"/>
                <a:gd name="T84" fmla="*/ 480 w 961"/>
                <a:gd name="T85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lnTo>
                    <a:pt x="505" y="0"/>
                  </a:lnTo>
                  <a:lnTo>
                    <a:pt x="530" y="2"/>
                  </a:lnTo>
                  <a:lnTo>
                    <a:pt x="554" y="5"/>
                  </a:lnTo>
                  <a:lnTo>
                    <a:pt x="577" y="10"/>
                  </a:lnTo>
                  <a:lnTo>
                    <a:pt x="600" y="15"/>
                  </a:lnTo>
                  <a:lnTo>
                    <a:pt x="624" y="21"/>
                  </a:lnTo>
                  <a:lnTo>
                    <a:pt x="646" y="29"/>
                  </a:lnTo>
                  <a:lnTo>
                    <a:pt x="667" y="38"/>
                  </a:lnTo>
                  <a:lnTo>
                    <a:pt x="689" y="47"/>
                  </a:lnTo>
                  <a:lnTo>
                    <a:pt x="709" y="57"/>
                  </a:lnTo>
                  <a:lnTo>
                    <a:pt x="730" y="69"/>
                  </a:lnTo>
                  <a:lnTo>
                    <a:pt x="749" y="82"/>
                  </a:lnTo>
                  <a:lnTo>
                    <a:pt x="769" y="95"/>
                  </a:lnTo>
                  <a:lnTo>
                    <a:pt x="786" y="109"/>
                  </a:lnTo>
                  <a:lnTo>
                    <a:pt x="804" y="124"/>
                  </a:lnTo>
                  <a:lnTo>
                    <a:pt x="821" y="140"/>
                  </a:lnTo>
                  <a:lnTo>
                    <a:pt x="837" y="157"/>
                  </a:lnTo>
                  <a:lnTo>
                    <a:pt x="852" y="175"/>
                  </a:lnTo>
                  <a:lnTo>
                    <a:pt x="866" y="193"/>
                  </a:lnTo>
                  <a:lnTo>
                    <a:pt x="879" y="211"/>
                  </a:lnTo>
                  <a:lnTo>
                    <a:pt x="892" y="231"/>
                  </a:lnTo>
                  <a:lnTo>
                    <a:pt x="904" y="251"/>
                  </a:lnTo>
                  <a:lnTo>
                    <a:pt x="914" y="272"/>
                  </a:lnTo>
                  <a:lnTo>
                    <a:pt x="923" y="294"/>
                  </a:lnTo>
                  <a:lnTo>
                    <a:pt x="932" y="315"/>
                  </a:lnTo>
                  <a:lnTo>
                    <a:pt x="939" y="338"/>
                  </a:lnTo>
                  <a:lnTo>
                    <a:pt x="946" y="361"/>
                  </a:lnTo>
                  <a:lnTo>
                    <a:pt x="951" y="383"/>
                  </a:lnTo>
                  <a:lnTo>
                    <a:pt x="956" y="407"/>
                  </a:lnTo>
                  <a:lnTo>
                    <a:pt x="959" y="431"/>
                  </a:lnTo>
                  <a:lnTo>
                    <a:pt x="961" y="456"/>
                  </a:lnTo>
                  <a:lnTo>
                    <a:pt x="961" y="480"/>
                  </a:lnTo>
                  <a:lnTo>
                    <a:pt x="961" y="505"/>
                  </a:lnTo>
                  <a:lnTo>
                    <a:pt x="959" y="530"/>
                  </a:lnTo>
                  <a:lnTo>
                    <a:pt x="956" y="554"/>
                  </a:lnTo>
                  <a:lnTo>
                    <a:pt x="951" y="578"/>
                  </a:lnTo>
                  <a:lnTo>
                    <a:pt x="946" y="600"/>
                  </a:lnTo>
                  <a:lnTo>
                    <a:pt x="939" y="623"/>
                  </a:lnTo>
                  <a:lnTo>
                    <a:pt x="932" y="646"/>
                  </a:lnTo>
                  <a:lnTo>
                    <a:pt x="923" y="667"/>
                  </a:lnTo>
                  <a:lnTo>
                    <a:pt x="914" y="689"/>
                  </a:lnTo>
                  <a:lnTo>
                    <a:pt x="904" y="709"/>
                  </a:lnTo>
                  <a:lnTo>
                    <a:pt x="892" y="730"/>
                  </a:lnTo>
                  <a:lnTo>
                    <a:pt x="879" y="749"/>
                  </a:lnTo>
                  <a:lnTo>
                    <a:pt x="866" y="768"/>
                  </a:lnTo>
                  <a:lnTo>
                    <a:pt x="852" y="786"/>
                  </a:lnTo>
                  <a:lnTo>
                    <a:pt x="837" y="803"/>
                  </a:lnTo>
                  <a:lnTo>
                    <a:pt x="821" y="821"/>
                  </a:lnTo>
                  <a:lnTo>
                    <a:pt x="804" y="837"/>
                  </a:lnTo>
                  <a:lnTo>
                    <a:pt x="786" y="852"/>
                  </a:lnTo>
                  <a:lnTo>
                    <a:pt x="769" y="866"/>
                  </a:lnTo>
                  <a:lnTo>
                    <a:pt x="749" y="879"/>
                  </a:lnTo>
                  <a:lnTo>
                    <a:pt x="730" y="892"/>
                  </a:lnTo>
                  <a:lnTo>
                    <a:pt x="709" y="904"/>
                  </a:lnTo>
                  <a:lnTo>
                    <a:pt x="689" y="913"/>
                  </a:lnTo>
                  <a:lnTo>
                    <a:pt x="667" y="923"/>
                  </a:lnTo>
                  <a:lnTo>
                    <a:pt x="646" y="932"/>
                  </a:lnTo>
                  <a:lnTo>
                    <a:pt x="624" y="939"/>
                  </a:lnTo>
                  <a:lnTo>
                    <a:pt x="600" y="946"/>
                  </a:lnTo>
                  <a:lnTo>
                    <a:pt x="577" y="951"/>
                  </a:lnTo>
                  <a:lnTo>
                    <a:pt x="554" y="956"/>
                  </a:lnTo>
                  <a:lnTo>
                    <a:pt x="530" y="959"/>
                  </a:lnTo>
                  <a:lnTo>
                    <a:pt x="505" y="961"/>
                  </a:lnTo>
                  <a:lnTo>
                    <a:pt x="480" y="961"/>
                  </a:lnTo>
                  <a:lnTo>
                    <a:pt x="455" y="961"/>
                  </a:lnTo>
                  <a:lnTo>
                    <a:pt x="432" y="959"/>
                  </a:lnTo>
                  <a:lnTo>
                    <a:pt x="407" y="956"/>
                  </a:lnTo>
                  <a:lnTo>
                    <a:pt x="383" y="951"/>
                  </a:lnTo>
                  <a:lnTo>
                    <a:pt x="360" y="946"/>
                  </a:lnTo>
                  <a:lnTo>
                    <a:pt x="338" y="939"/>
                  </a:lnTo>
                  <a:lnTo>
                    <a:pt x="315" y="932"/>
                  </a:lnTo>
                  <a:lnTo>
                    <a:pt x="293" y="923"/>
                  </a:lnTo>
                  <a:lnTo>
                    <a:pt x="272" y="913"/>
                  </a:lnTo>
                  <a:lnTo>
                    <a:pt x="251" y="904"/>
                  </a:lnTo>
                  <a:lnTo>
                    <a:pt x="231" y="892"/>
                  </a:lnTo>
                  <a:lnTo>
                    <a:pt x="211" y="879"/>
                  </a:lnTo>
                  <a:lnTo>
                    <a:pt x="193" y="866"/>
                  </a:lnTo>
                  <a:lnTo>
                    <a:pt x="175" y="852"/>
                  </a:lnTo>
                  <a:lnTo>
                    <a:pt x="157" y="837"/>
                  </a:lnTo>
                  <a:lnTo>
                    <a:pt x="140" y="821"/>
                  </a:lnTo>
                  <a:lnTo>
                    <a:pt x="125" y="803"/>
                  </a:lnTo>
                  <a:lnTo>
                    <a:pt x="110" y="786"/>
                  </a:lnTo>
                  <a:lnTo>
                    <a:pt x="95" y="768"/>
                  </a:lnTo>
                  <a:lnTo>
                    <a:pt x="82" y="749"/>
                  </a:lnTo>
                  <a:lnTo>
                    <a:pt x="69" y="730"/>
                  </a:lnTo>
                  <a:lnTo>
                    <a:pt x="58" y="709"/>
                  </a:lnTo>
                  <a:lnTo>
                    <a:pt x="47" y="689"/>
                  </a:lnTo>
                  <a:lnTo>
                    <a:pt x="37" y="667"/>
                  </a:lnTo>
                  <a:lnTo>
                    <a:pt x="29" y="646"/>
                  </a:lnTo>
                  <a:lnTo>
                    <a:pt x="21" y="623"/>
                  </a:lnTo>
                  <a:lnTo>
                    <a:pt x="15" y="600"/>
                  </a:lnTo>
                  <a:lnTo>
                    <a:pt x="9" y="578"/>
                  </a:lnTo>
                  <a:lnTo>
                    <a:pt x="5" y="554"/>
                  </a:lnTo>
                  <a:lnTo>
                    <a:pt x="2" y="530"/>
                  </a:lnTo>
                  <a:lnTo>
                    <a:pt x="1" y="505"/>
                  </a:lnTo>
                  <a:lnTo>
                    <a:pt x="0" y="480"/>
                  </a:lnTo>
                  <a:lnTo>
                    <a:pt x="1" y="456"/>
                  </a:lnTo>
                  <a:lnTo>
                    <a:pt x="2" y="431"/>
                  </a:lnTo>
                  <a:lnTo>
                    <a:pt x="5" y="407"/>
                  </a:lnTo>
                  <a:lnTo>
                    <a:pt x="9" y="383"/>
                  </a:lnTo>
                  <a:lnTo>
                    <a:pt x="15" y="361"/>
                  </a:lnTo>
                  <a:lnTo>
                    <a:pt x="21" y="338"/>
                  </a:lnTo>
                  <a:lnTo>
                    <a:pt x="29" y="315"/>
                  </a:lnTo>
                  <a:lnTo>
                    <a:pt x="37" y="294"/>
                  </a:lnTo>
                  <a:lnTo>
                    <a:pt x="47" y="272"/>
                  </a:lnTo>
                  <a:lnTo>
                    <a:pt x="58" y="251"/>
                  </a:lnTo>
                  <a:lnTo>
                    <a:pt x="69" y="231"/>
                  </a:lnTo>
                  <a:lnTo>
                    <a:pt x="82" y="211"/>
                  </a:lnTo>
                  <a:lnTo>
                    <a:pt x="95" y="193"/>
                  </a:lnTo>
                  <a:lnTo>
                    <a:pt x="110" y="175"/>
                  </a:lnTo>
                  <a:lnTo>
                    <a:pt x="125" y="157"/>
                  </a:lnTo>
                  <a:lnTo>
                    <a:pt x="140" y="140"/>
                  </a:lnTo>
                  <a:lnTo>
                    <a:pt x="157" y="124"/>
                  </a:lnTo>
                  <a:lnTo>
                    <a:pt x="175" y="109"/>
                  </a:lnTo>
                  <a:lnTo>
                    <a:pt x="193" y="95"/>
                  </a:lnTo>
                  <a:lnTo>
                    <a:pt x="211" y="82"/>
                  </a:lnTo>
                  <a:lnTo>
                    <a:pt x="231" y="69"/>
                  </a:lnTo>
                  <a:lnTo>
                    <a:pt x="251" y="57"/>
                  </a:lnTo>
                  <a:lnTo>
                    <a:pt x="272" y="47"/>
                  </a:lnTo>
                  <a:lnTo>
                    <a:pt x="293" y="38"/>
                  </a:lnTo>
                  <a:lnTo>
                    <a:pt x="315" y="29"/>
                  </a:lnTo>
                  <a:lnTo>
                    <a:pt x="338" y="21"/>
                  </a:lnTo>
                  <a:lnTo>
                    <a:pt x="360" y="15"/>
                  </a:lnTo>
                  <a:lnTo>
                    <a:pt x="383" y="10"/>
                  </a:lnTo>
                  <a:lnTo>
                    <a:pt x="407" y="5"/>
                  </a:lnTo>
                  <a:lnTo>
                    <a:pt x="432" y="2"/>
                  </a:lnTo>
                  <a:lnTo>
                    <a:pt x="455" y="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7"/>
            <p:cNvSpPr>
              <a:spLocks/>
            </p:cNvSpPr>
            <p:nvPr/>
          </p:nvSpPr>
          <p:spPr bwMode="auto">
            <a:xfrm>
              <a:off x="1787593" y="2569433"/>
              <a:ext cx="211868" cy="210417"/>
            </a:xfrm>
            <a:custGeom>
              <a:avLst/>
              <a:gdLst>
                <a:gd name="T0" fmla="*/ 322 w 583"/>
                <a:gd name="T1" fmla="*/ 1 h 583"/>
                <a:gd name="T2" fmla="*/ 364 w 583"/>
                <a:gd name="T3" fmla="*/ 9 h 583"/>
                <a:gd name="T4" fmla="*/ 405 w 583"/>
                <a:gd name="T5" fmla="*/ 22 h 583"/>
                <a:gd name="T6" fmla="*/ 443 w 583"/>
                <a:gd name="T7" fmla="*/ 42 h 583"/>
                <a:gd name="T8" fmla="*/ 477 w 583"/>
                <a:gd name="T9" fmla="*/ 67 h 583"/>
                <a:gd name="T10" fmla="*/ 507 w 583"/>
                <a:gd name="T11" fmla="*/ 96 h 583"/>
                <a:gd name="T12" fmla="*/ 533 w 583"/>
                <a:gd name="T13" fmla="*/ 128 h 583"/>
                <a:gd name="T14" fmla="*/ 554 w 583"/>
                <a:gd name="T15" fmla="*/ 165 h 583"/>
                <a:gd name="T16" fmla="*/ 570 w 583"/>
                <a:gd name="T17" fmla="*/ 205 h 583"/>
                <a:gd name="T18" fmla="*/ 580 w 583"/>
                <a:gd name="T19" fmla="*/ 247 h 583"/>
                <a:gd name="T20" fmla="*/ 583 w 583"/>
                <a:gd name="T21" fmla="*/ 291 h 583"/>
                <a:gd name="T22" fmla="*/ 580 w 583"/>
                <a:gd name="T23" fmla="*/ 336 h 583"/>
                <a:gd name="T24" fmla="*/ 570 w 583"/>
                <a:gd name="T25" fmla="*/ 378 h 583"/>
                <a:gd name="T26" fmla="*/ 554 w 583"/>
                <a:gd name="T27" fmla="*/ 418 h 583"/>
                <a:gd name="T28" fmla="*/ 533 w 583"/>
                <a:gd name="T29" fmla="*/ 454 h 583"/>
                <a:gd name="T30" fmla="*/ 507 w 583"/>
                <a:gd name="T31" fmla="*/ 488 h 583"/>
                <a:gd name="T32" fmla="*/ 477 w 583"/>
                <a:gd name="T33" fmla="*/ 517 h 583"/>
                <a:gd name="T34" fmla="*/ 443 w 583"/>
                <a:gd name="T35" fmla="*/ 541 h 583"/>
                <a:gd name="T36" fmla="*/ 405 w 583"/>
                <a:gd name="T37" fmla="*/ 560 h 583"/>
                <a:gd name="T38" fmla="*/ 364 w 583"/>
                <a:gd name="T39" fmla="*/ 574 h 583"/>
                <a:gd name="T40" fmla="*/ 322 w 583"/>
                <a:gd name="T41" fmla="*/ 582 h 583"/>
                <a:gd name="T42" fmla="*/ 276 w 583"/>
                <a:gd name="T43" fmla="*/ 583 h 583"/>
                <a:gd name="T44" fmla="*/ 233 w 583"/>
                <a:gd name="T45" fmla="*/ 578 h 583"/>
                <a:gd name="T46" fmla="*/ 191 w 583"/>
                <a:gd name="T47" fmla="*/ 566 h 583"/>
                <a:gd name="T48" fmla="*/ 152 w 583"/>
                <a:gd name="T49" fmla="*/ 548 h 583"/>
                <a:gd name="T50" fmla="*/ 116 w 583"/>
                <a:gd name="T51" fmla="*/ 526 h 583"/>
                <a:gd name="T52" fmla="*/ 85 w 583"/>
                <a:gd name="T53" fmla="*/ 498 h 583"/>
                <a:gd name="T54" fmla="*/ 58 w 583"/>
                <a:gd name="T55" fmla="*/ 466 h 583"/>
                <a:gd name="T56" fmla="*/ 34 w 583"/>
                <a:gd name="T57" fmla="*/ 431 h 583"/>
                <a:gd name="T58" fmla="*/ 17 w 583"/>
                <a:gd name="T59" fmla="*/ 392 h 583"/>
                <a:gd name="T60" fmla="*/ 5 w 583"/>
                <a:gd name="T61" fmla="*/ 351 h 583"/>
                <a:gd name="T62" fmla="*/ 0 w 583"/>
                <a:gd name="T63" fmla="*/ 306 h 583"/>
                <a:gd name="T64" fmla="*/ 1 w 583"/>
                <a:gd name="T65" fmla="*/ 262 h 583"/>
                <a:gd name="T66" fmla="*/ 8 w 583"/>
                <a:gd name="T67" fmla="*/ 219 h 583"/>
                <a:gd name="T68" fmla="*/ 22 w 583"/>
                <a:gd name="T69" fmla="*/ 178 h 583"/>
                <a:gd name="T70" fmla="*/ 42 w 583"/>
                <a:gd name="T71" fmla="*/ 140 h 583"/>
                <a:gd name="T72" fmla="*/ 67 w 583"/>
                <a:gd name="T73" fmla="*/ 106 h 583"/>
                <a:gd name="T74" fmla="*/ 95 w 583"/>
                <a:gd name="T75" fmla="*/ 75 h 583"/>
                <a:gd name="T76" fmla="*/ 128 w 583"/>
                <a:gd name="T77" fmla="*/ 49 h 583"/>
                <a:gd name="T78" fmla="*/ 165 w 583"/>
                <a:gd name="T79" fmla="*/ 29 h 583"/>
                <a:gd name="T80" fmla="*/ 205 w 583"/>
                <a:gd name="T81" fmla="*/ 13 h 583"/>
                <a:gd name="T82" fmla="*/ 247 w 583"/>
                <a:gd name="T83" fmla="*/ 3 h 583"/>
                <a:gd name="T84" fmla="*/ 291 w 583"/>
                <a:gd name="T8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3" h="583">
                  <a:moveTo>
                    <a:pt x="291" y="0"/>
                  </a:moveTo>
                  <a:lnTo>
                    <a:pt x="307" y="0"/>
                  </a:lnTo>
                  <a:lnTo>
                    <a:pt x="322" y="1"/>
                  </a:lnTo>
                  <a:lnTo>
                    <a:pt x="336" y="3"/>
                  </a:lnTo>
                  <a:lnTo>
                    <a:pt x="350" y="6"/>
                  </a:lnTo>
                  <a:lnTo>
                    <a:pt x="364" y="9"/>
                  </a:lnTo>
                  <a:lnTo>
                    <a:pt x="378" y="13"/>
                  </a:lnTo>
                  <a:lnTo>
                    <a:pt x="392" y="17"/>
                  </a:lnTo>
                  <a:lnTo>
                    <a:pt x="405" y="22"/>
                  </a:lnTo>
                  <a:lnTo>
                    <a:pt x="418" y="29"/>
                  </a:lnTo>
                  <a:lnTo>
                    <a:pt x="431" y="35"/>
                  </a:lnTo>
                  <a:lnTo>
                    <a:pt x="443" y="42"/>
                  </a:lnTo>
                  <a:lnTo>
                    <a:pt x="455" y="49"/>
                  </a:lnTo>
                  <a:lnTo>
                    <a:pt x="466" y="58"/>
                  </a:lnTo>
                  <a:lnTo>
                    <a:pt x="477" y="67"/>
                  </a:lnTo>
                  <a:lnTo>
                    <a:pt x="488" y="75"/>
                  </a:lnTo>
                  <a:lnTo>
                    <a:pt x="498" y="85"/>
                  </a:lnTo>
                  <a:lnTo>
                    <a:pt x="507" y="96"/>
                  </a:lnTo>
                  <a:lnTo>
                    <a:pt x="516" y="106"/>
                  </a:lnTo>
                  <a:lnTo>
                    <a:pt x="525" y="117"/>
                  </a:lnTo>
                  <a:lnTo>
                    <a:pt x="533" y="128"/>
                  </a:lnTo>
                  <a:lnTo>
                    <a:pt x="541" y="140"/>
                  </a:lnTo>
                  <a:lnTo>
                    <a:pt x="547" y="152"/>
                  </a:lnTo>
                  <a:lnTo>
                    <a:pt x="554" y="165"/>
                  </a:lnTo>
                  <a:lnTo>
                    <a:pt x="560" y="178"/>
                  </a:lnTo>
                  <a:lnTo>
                    <a:pt x="566" y="191"/>
                  </a:lnTo>
                  <a:lnTo>
                    <a:pt x="570" y="205"/>
                  </a:lnTo>
                  <a:lnTo>
                    <a:pt x="574" y="219"/>
                  </a:lnTo>
                  <a:lnTo>
                    <a:pt x="578" y="233"/>
                  </a:lnTo>
                  <a:lnTo>
                    <a:pt x="580" y="247"/>
                  </a:lnTo>
                  <a:lnTo>
                    <a:pt x="582" y="262"/>
                  </a:lnTo>
                  <a:lnTo>
                    <a:pt x="583" y="276"/>
                  </a:lnTo>
                  <a:lnTo>
                    <a:pt x="583" y="291"/>
                  </a:lnTo>
                  <a:lnTo>
                    <a:pt x="583" y="306"/>
                  </a:lnTo>
                  <a:lnTo>
                    <a:pt x="582" y="322"/>
                  </a:lnTo>
                  <a:lnTo>
                    <a:pt x="580" y="336"/>
                  </a:lnTo>
                  <a:lnTo>
                    <a:pt x="578" y="351"/>
                  </a:lnTo>
                  <a:lnTo>
                    <a:pt x="574" y="365"/>
                  </a:lnTo>
                  <a:lnTo>
                    <a:pt x="570" y="378"/>
                  </a:lnTo>
                  <a:lnTo>
                    <a:pt x="566" y="392"/>
                  </a:lnTo>
                  <a:lnTo>
                    <a:pt x="560" y="405"/>
                  </a:lnTo>
                  <a:lnTo>
                    <a:pt x="554" y="418"/>
                  </a:lnTo>
                  <a:lnTo>
                    <a:pt x="547" y="431"/>
                  </a:lnTo>
                  <a:lnTo>
                    <a:pt x="541" y="443"/>
                  </a:lnTo>
                  <a:lnTo>
                    <a:pt x="533" y="454"/>
                  </a:lnTo>
                  <a:lnTo>
                    <a:pt x="525" y="466"/>
                  </a:lnTo>
                  <a:lnTo>
                    <a:pt x="516" y="477"/>
                  </a:lnTo>
                  <a:lnTo>
                    <a:pt x="507" y="488"/>
                  </a:lnTo>
                  <a:lnTo>
                    <a:pt x="498" y="498"/>
                  </a:lnTo>
                  <a:lnTo>
                    <a:pt x="488" y="507"/>
                  </a:lnTo>
                  <a:lnTo>
                    <a:pt x="477" y="517"/>
                  </a:lnTo>
                  <a:lnTo>
                    <a:pt x="466" y="526"/>
                  </a:lnTo>
                  <a:lnTo>
                    <a:pt x="455" y="533"/>
                  </a:lnTo>
                  <a:lnTo>
                    <a:pt x="443" y="541"/>
                  </a:lnTo>
                  <a:lnTo>
                    <a:pt x="431" y="548"/>
                  </a:lnTo>
                  <a:lnTo>
                    <a:pt x="418" y="555"/>
                  </a:lnTo>
                  <a:lnTo>
                    <a:pt x="405" y="560"/>
                  </a:lnTo>
                  <a:lnTo>
                    <a:pt x="392" y="566"/>
                  </a:lnTo>
                  <a:lnTo>
                    <a:pt x="378" y="570"/>
                  </a:lnTo>
                  <a:lnTo>
                    <a:pt x="364" y="574"/>
                  </a:lnTo>
                  <a:lnTo>
                    <a:pt x="350" y="578"/>
                  </a:lnTo>
                  <a:lnTo>
                    <a:pt x="336" y="580"/>
                  </a:lnTo>
                  <a:lnTo>
                    <a:pt x="322" y="582"/>
                  </a:lnTo>
                  <a:lnTo>
                    <a:pt x="307" y="583"/>
                  </a:lnTo>
                  <a:lnTo>
                    <a:pt x="291" y="583"/>
                  </a:lnTo>
                  <a:lnTo>
                    <a:pt x="276" y="583"/>
                  </a:lnTo>
                  <a:lnTo>
                    <a:pt x="261" y="582"/>
                  </a:lnTo>
                  <a:lnTo>
                    <a:pt x="247" y="580"/>
                  </a:lnTo>
                  <a:lnTo>
                    <a:pt x="233" y="578"/>
                  </a:lnTo>
                  <a:lnTo>
                    <a:pt x="218" y="574"/>
                  </a:lnTo>
                  <a:lnTo>
                    <a:pt x="205" y="570"/>
                  </a:lnTo>
                  <a:lnTo>
                    <a:pt x="191" y="566"/>
                  </a:lnTo>
                  <a:lnTo>
                    <a:pt x="178" y="560"/>
                  </a:lnTo>
                  <a:lnTo>
                    <a:pt x="165" y="555"/>
                  </a:lnTo>
                  <a:lnTo>
                    <a:pt x="152" y="548"/>
                  </a:lnTo>
                  <a:lnTo>
                    <a:pt x="140" y="541"/>
                  </a:lnTo>
                  <a:lnTo>
                    <a:pt x="128" y="533"/>
                  </a:lnTo>
                  <a:lnTo>
                    <a:pt x="116" y="526"/>
                  </a:lnTo>
                  <a:lnTo>
                    <a:pt x="106" y="517"/>
                  </a:lnTo>
                  <a:lnTo>
                    <a:pt x="95" y="507"/>
                  </a:lnTo>
                  <a:lnTo>
                    <a:pt x="85" y="498"/>
                  </a:lnTo>
                  <a:lnTo>
                    <a:pt x="75" y="488"/>
                  </a:lnTo>
                  <a:lnTo>
                    <a:pt x="67" y="477"/>
                  </a:lnTo>
                  <a:lnTo>
                    <a:pt x="58" y="466"/>
                  </a:lnTo>
                  <a:lnTo>
                    <a:pt x="49" y="454"/>
                  </a:lnTo>
                  <a:lnTo>
                    <a:pt x="42" y="443"/>
                  </a:lnTo>
                  <a:lnTo>
                    <a:pt x="34" y="431"/>
                  </a:lnTo>
                  <a:lnTo>
                    <a:pt x="28" y="418"/>
                  </a:lnTo>
                  <a:lnTo>
                    <a:pt x="22" y="405"/>
                  </a:lnTo>
                  <a:lnTo>
                    <a:pt x="17" y="392"/>
                  </a:lnTo>
                  <a:lnTo>
                    <a:pt x="13" y="378"/>
                  </a:lnTo>
                  <a:lnTo>
                    <a:pt x="8" y="365"/>
                  </a:lnTo>
                  <a:lnTo>
                    <a:pt x="5" y="351"/>
                  </a:lnTo>
                  <a:lnTo>
                    <a:pt x="3" y="336"/>
                  </a:lnTo>
                  <a:lnTo>
                    <a:pt x="1" y="322"/>
                  </a:lnTo>
                  <a:lnTo>
                    <a:pt x="0" y="306"/>
                  </a:lnTo>
                  <a:lnTo>
                    <a:pt x="0" y="291"/>
                  </a:lnTo>
                  <a:lnTo>
                    <a:pt x="0" y="276"/>
                  </a:lnTo>
                  <a:lnTo>
                    <a:pt x="1" y="262"/>
                  </a:lnTo>
                  <a:lnTo>
                    <a:pt x="3" y="247"/>
                  </a:lnTo>
                  <a:lnTo>
                    <a:pt x="5" y="233"/>
                  </a:lnTo>
                  <a:lnTo>
                    <a:pt x="8" y="219"/>
                  </a:lnTo>
                  <a:lnTo>
                    <a:pt x="13" y="205"/>
                  </a:lnTo>
                  <a:lnTo>
                    <a:pt x="17" y="191"/>
                  </a:lnTo>
                  <a:lnTo>
                    <a:pt x="22" y="178"/>
                  </a:lnTo>
                  <a:lnTo>
                    <a:pt x="28" y="165"/>
                  </a:lnTo>
                  <a:lnTo>
                    <a:pt x="34" y="152"/>
                  </a:lnTo>
                  <a:lnTo>
                    <a:pt x="42" y="140"/>
                  </a:lnTo>
                  <a:lnTo>
                    <a:pt x="49" y="128"/>
                  </a:lnTo>
                  <a:lnTo>
                    <a:pt x="58" y="117"/>
                  </a:lnTo>
                  <a:lnTo>
                    <a:pt x="67" y="106"/>
                  </a:lnTo>
                  <a:lnTo>
                    <a:pt x="75" y="96"/>
                  </a:lnTo>
                  <a:lnTo>
                    <a:pt x="85" y="85"/>
                  </a:lnTo>
                  <a:lnTo>
                    <a:pt x="95" y="75"/>
                  </a:lnTo>
                  <a:lnTo>
                    <a:pt x="106" y="67"/>
                  </a:lnTo>
                  <a:lnTo>
                    <a:pt x="116" y="58"/>
                  </a:lnTo>
                  <a:lnTo>
                    <a:pt x="128" y="49"/>
                  </a:lnTo>
                  <a:lnTo>
                    <a:pt x="140" y="42"/>
                  </a:lnTo>
                  <a:lnTo>
                    <a:pt x="152" y="35"/>
                  </a:lnTo>
                  <a:lnTo>
                    <a:pt x="165" y="29"/>
                  </a:lnTo>
                  <a:lnTo>
                    <a:pt x="178" y="22"/>
                  </a:lnTo>
                  <a:lnTo>
                    <a:pt x="191" y="17"/>
                  </a:lnTo>
                  <a:lnTo>
                    <a:pt x="205" y="13"/>
                  </a:lnTo>
                  <a:lnTo>
                    <a:pt x="218" y="9"/>
                  </a:lnTo>
                  <a:lnTo>
                    <a:pt x="233" y="6"/>
                  </a:lnTo>
                  <a:lnTo>
                    <a:pt x="247" y="3"/>
                  </a:lnTo>
                  <a:lnTo>
                    <a:pt x="261" y="1"/>
                  </a:lnTo>
                  <a:lnTo>
                    <a:pt x="276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38"/>
            <p:cNvSpPr>
              <a:spLocks/>
            </p:cNvSpPr>
            <p:nvPr/>
          </p:nvSpPr>
          <p:spPr bwMode="auto">
            <a:xfrm>
              <a:off x="2463829" y="2866919"/>
              <a:ext cx="325058" cy="323607"/>
            </a:xfrm>
            <a:custGeom>
              <a:avLst/>
              <a:gdLst>
                <a:gd name="T0" fmla="*/ 493 w 895"/>
                <a:gd name="T1" fmla="*/ 3 h 894"/>
                <a:gd name="T2" fmla="*/ 559 w 895"/>
                <a:gd name="T3" fmla="*/ 15 h 894"/>
                <a:gd name="T4" fmla="*/ 621 w 895"/>
                <a:gd name="T5" fmla="*/ 36 h 894"/>
                <a:gd name="T6" fmla="*/ 679 w 895"/>
                <a:gd name="T7" fmla="*/ 65 h 894"/>
                <a:gd name="T8" fmla="*/ 732 w 895"/>
                <a:gd name="T9" fmla="*/ 103 h 894"/>
                <a:gd name="T10" fmla="*/ 778 w 895"/>
                <a:gd name="T11" fmla="*/ 147 h 894"/>
                <a:gd name="T12" fmla="*/ 818 w 895"/>
                <a:gd name="T13" fmla="*/ 198 h 894"/>
                <a:gd name="T14" fmla="*/ 850 w 895"/>
                <a:gd name="T15" fmla="*/ 254 h 894"/>
                <a:gd name="T16" fmla="*/ 874 w 895"/>
                <a:gd name="T17" fmla="*/ 315 h 894"/>
                <a:gd name="T18" fmla="*/ 889 w 895"/>
                <a:gd name="T19" fmla="*/ 380 h 894"/>
                <a:gd name="T20" fmla="*/ 895 w 895"/>
                <a:gd name="T21" fmla="*/ 448 h 894"/>
                <a:gd name="T22" fmla="*/ 889 w 895"/>
                <a:gd name="T23" fmla="*/ 516 h 894"/>
                <a:gd name="T24" fmla="*/ 874 w 895"/>
                <a:gd name="T25" fmla="*/ 580 h 894"/>
                <a:gd name="T26" fmla="*/ 850 w 895"/>
                <a:gd name="T27" fmla="*/ 641 h 894"/>
                <a:gd name="T28" fmla="*/ 818 w 895"/>
                <a:gd name="T29" fmla="*/ 697 h 894"/>
                <a:gd name="T30" fmla="*/ 778 w 895"/>
                <a:gd name="T31" fmla="*/ 748 h 894"/>
                <a:gd name="T32" fmla="*/ 732 w 895"/>
                <a:gd name="T33" fmla="*/ 792 h 894"/>
                <a:gd name="T34" fmla="*/ 679 w 895"/>
                <a:gd name="T35" fmla="*/ 830 h 894"/>
                <a:gd name="T36" fmla="*/ 621 w 895"/>
                <a:gd name="T37" fmla="*/ 859 h 894"/>
                <a:gd name="T38" fmla="*/ 559 w 895"/>
                <a:gd name="T39" fmla="*/ 880 h 894"/>
                <a:gd name="T40" fmla="*/ 493 w 895"/>
                <a:gd name="T41" fmla="*/ 891 h 894"/>
                <a:gd name="T42" fmla="*/ 425 w 895"/>
                <a:gd name="T43" fmla="*/ 894 h 894"/>
                <a:gd name="T44" fmla="*/ 358 w 895"/>
                <a:gd name="T45" fmla="*/ 885 h 894"/>
                <a:gd name="T46" fmla="*/ 294 w 895"/>
                <a:gd name="T47" fmla="*/ 867 h 894"/>
                <a:gd name="T48" fmla="*/ 235 w 895"/>
                <a:gd name="T49" fmla="*/ 841 h 894"/>
                <a:gd name="T50" fmla="*/ 181 w 895"/>
                <a:gd name="T51" fmla="*/ 805 h 894"/>
                <a:gd name="T52" fmla="*/ 132 w 895"/>
                <a:gd name="T53" fmla="*/ 763 h 894"/>
                <a:gd name="T54" fmla="*/ 90 w 895"/>
                <a:gd name="T55" fmla="*/ 714 h 894"/>
                <a:gd name="T56" fmla="*/ 54 w 895"/>
                <a:gd name="T57" fmla="*/ 660 h 894"/>
                <a:gd name="T58" fmla="*/ 27 w 895"/>
                <a:gd name="T59" fmla="*/ 601 h 894"/>
                <a:gd name="T60" fmla="*/ 10 w 895"/>
                <a:gd name="T61" fmla="*/ 537 h 894"/>
                <a:gd name="T62" fmla="*/ 1 w 895"/>
                <a:gd name="T63" fmla="*/ 470 h 894"/>
                <a:gd name="T64" fmla="*/ 4 w 895"/>
                <a:gd name="T65" fmla="*/ 402 h 894"/>
                <a:gd name="T66" fmla="*/ 14 w 895"/>
                <a:gd name="T67" fmla="*/ 335 h 894"/>
                <a:gd name="T68" fmla="*/ 36 w 895"/>
                <a:gd name="T69" fmla="*/ 274 h 894"/>
                <a:gd name="T70" fmla="*/ 65 w 895"/>
                <a:gd name="T71" fmla="*/ 215 h 894"/>
                <a:gd name="T72" fmla="*/ 103 w 895"/>
                <a:gd name="T73" fmla="*/ 164 h 894"/>
                <a:gd name="T74" fmla="*/ 147 w 895"/>
                <a:gd name="T75" fmla="*/ 117 h 894"/>
                <a:gd name="T76" fmla="*/ 198 w 895"/>
                <a:gd name="T77" fmla="*/ 77 h 894"/>
                <a:gd name="T78" fmla="*/ 254 w 895"/>
                <a:gd name="T79" fmla="*/ 45 h 894"/>
                <a:gd name="T80" fmla="*/ 315 w 895"/>
                <a:gd name="T81" fmla="*/ 21 h 894"/>
                <a:gd name="T82" fmla="*/ 379 w 895"/>
                <a:gd name="T83" fmla="*/ 6 h 894"/>
                <a:gd name="T84" fmla="*/ 448 w 895"/>
                <a:gd name="T85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5" h="894">
                  <a:moveTo>
                    <a:pt x="448" y="0"/>
                  </a:moveTo>
                  <a:lnTo>
                    <a:pt x="470" y="2"/>
                  </a:lnTo>
                  <a:lnTo>
                    <a:pt x="493" y="3"/>
                  </a:lnTo>
                  <a:lnTo>
                    <a:pt x="516" y="6"/>
                  </a:lnTo>
                  <a:lnTo>
                    <a:pt x="537" y="10"/>
                  </a:lnTo>
                  <a:lnTo>
                    <a:pt x="559" y="15"/>
                  </a:lnTo>
                  <a:lnTo>
                    <a:pt x="580" y="21"/>
                  </a:lnTo>
                  <a:lnTo>
                    <a:pt x="601" y="27"/>
                  </a:lnTo>
                  <a:lnTo>
                    <a:pt x="621" y="36"/>
                  </a:lnTo>
                  <a:lnTo>
                    <a:pt x="641" y="45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7"/>
                  </a:lnTo>
                  <a:lnTo>
                    <a:pt x="714" y="89"/>
                  </a:lnTo>
                  <a:lnTo>
                    <a:pt x="732" y="103"/>
                  </a:lnTo>
                  <a:lnTo>
                    <a:pt x="748" y="117"/>
                  </a:lnTo>
                  <a:lnTo>
                    <a:pt x="763" y="131"/>
                  </a:lnTo>
                  <a:lnTo>
                    <a:pt x="778" y="147"/>
                  </a:lnTo>
                  <a:lnTo>
                    <a:pt x="792" y="164"/>
                  </a:lnTo>
                  <a:lnTo>
                    <a:pt x="805" y="180"/>
                  </a:lnTo>
                  <a:lnTo>
                    <a:pt x="818" y="198"/>
                  </a:lnTo>
                  <a:lnTo>
                    <a:pt x="830" y="215"/>
                  </a:lnTo>
                  <a:lnTo>
                    <a:pt x="841" y="235"/>
                  </a:lnTo>
                  <a:lnTo>
                    <a:pt x="850" y="254"/>
                  </a:lnTo>
                  <a:lnTo>
                    <a:pt x="859" y="274"/>
                  </a:lnTo>
                  <a:lnTo>
                    <a:pt x="868" y="294"/>
                  </a:lnTo>
                  <a:lnTo>
                    <a:pt x="874" y="315"/>
                  </a:lnTo>
                  <a:lnTo>
                    <a:pt x="881" y="335"/>
                  </a:lnTo>
                  <a:lnTo>
                    <a:pt x="885" y="358"/>
                  </a:lnTo>
                  <a:lnTo>
                    <a:pt x="889" y="380"/>
                  </a:lnTo>
                  <a:lnTo>
                    <a:pt x="893" y="402"/>
                  </a:lnTo>
                  <a:lnTo>
                    <a:pt x="894" y="425"/>
                  </a:lnTo>
                  <a:lnTo>
                    <a:pt x="895" y="448"/>
                  </a:lnTo>
                  <a:lnTo>
                    <a:pt x="894" y="470"/>
                  </a:lnTo>
                  <a:lnTo>
                    <a:pt x="893" y="493"/>
                  </a:lnTo>
                  <a:lnTo>
                    <a:pt x="889" y="516"/>
                  </a:lnTo>
                  <a:lnTo>
                    <a:pt x="885" y="537"/>
                  </a:lnTo>
                  <a:lnTo>
                    <a:pt x="881" y="559"/>
                  </a:lnTo>
                  <a:lnTo>
                    <a:pt x="874" y="580"/>
                  </a:lnTo>
                  <a:lnTo>
                    <a:pt x="868" y="601"/>
                  </a:lnTo>
                  <a:lnTo>
                    <a:pt x="859" y="621"/>
                  </a:lnTo>
                  <a:lnTo>
                    <a:pt x="850" y="641"/>
                  </a:lnTo>
                  <a:lnTo>
                    <a:pt x="841" y="660"/>
                  </a:lnTo>
                  <a:lnTo>
                    <a:pt x="830" y="679"/>
                  </a:lnTo>
                  <a:lnTo>
                    <a:pt x="818" y="697"/>
                  </a:lnTo>
                  <a:lnTo>
                    <a:pt x="805" y="714"/>
                  </a:lnTo>
                  <a:lnTo>
                    <a:pt x="792" y="732"/>
                  </a:lnTo>
                  <a:lnTo>
                    <a:pt x="778" y="748"/>
                  </a:lnTo>
                  <a:lnTo>
                    <a:pt x="763" y="763"/>
                  </a:lnTo>
                  <a:lnTo>
                    <a:pt x="748" y="778"/>
                  </a:lnTo>
                  <a:lnTo>
                    <a:pt x="732" y="792"/>
                  </a:lnTo>
                  <a:lnTo>
                    <a:pt x="714" y="805"/>
                  </a:lnTo>
                  <a:lnTo>
                    <a:pt x="697" y="818"/>
                  </a:lnTo>
                  <a:lnTo>
                    <a:pt x="679" y="830"/>
                  </a:lnTo>
                  <a:lnTo>
                    <a:pt x="660" y="841"/>
                  </a:lnTo>
                  <a:lnTo>
                    <a:pt x="641" y="850"/>
                  </a:lnTo>
                  <a:lnTo>
                    <a:pt x="621" y="859"/>
                  </a:lnTo>
                  <a:lnTo>
                    <a:pt x="601" y="867"/>
                  </a:lnTo>
                  <a:lnTo>
                    <a:pt x="580" y="874"/>
                  </a:lnTo>
                  <a:lnTo>
                    <a:pt x="559" y="880"/>
                  </a:lnTo>
                  <a:lnTo>
                    <a:pt x="537" y="885"/>
                  </a:lnTo>
                  <a:lnTo>
                    <a:pt x="516" y="889"/>
                  </a:lnTo>
                  <a:lnTo>
                    <a:pt x="493" y="891"/>
                  </a:lnTo>
                  <a:lnTo>
                    <a:pt x="470" y="894"/>
                  </a:lnTo>
                  <a:lnTo>
                    <a:pt x="448" y="894"/>
                  </a:lnTo>
                  <a:lnTo>
                    <a:pt x="425" y="894"/>
                  </a:lnTo>
                  <a:lnTo>
                    <a:pt x="402" y="891"/>
                  </a:lnTo>
                  <a:lnTo>
                    <a:pt x="379" y="889"/>
                  </a:lnTo>
                  <a:lnTo>
                    <a:pt x="358" y="885"/>
                  </a:lnTo>
                  <a:lnTo>
                    <a:pt x="336" y="880"/>
                  </a:lnTo>
                  <a:lnTo>
                    <a:pt x="315" y="874"/>
                  </a:lnTo>
                  <a:lnTo>
                    <a:pt x="294" y="867"/>
                  </a:lnTo>
                  <a:lnTo>
                    <a:pt x="274" y="859"/>
                  </a:lnTo>
                  <a:lnTo>
                    <a:pt x="254" y="850"/>
                  </a:lnTo>
                  <a:lnTo>
                    <a:pt x="235" y="841"/>
                  </a:lnTo>
                  <a:lnTo>
                    <a:pt x="216" y="830"/>
                  </a:lnTo>
                  <a:lnTo>
                    <a:pt x="198" y="818"/>
                  </a:lnTo>
                  <a:lnTo>
                    <a:pt x="181" y="805"/>
                  </a:lnTo>
                  <a:lnTo>
                    <a:pt x="163" y="792"/>
                  </a:lnTo>
                  <a:lnTo>
                    <a:pt x="147" y="778"/>
                  </a:lnTo>
                  <a:lnTo>
                    <a:pt x="132" y="763"/>
                  </a:lnTo>
                  <a:lnTo>
                    <a:pt x="117" y="748"/>
                  </a:lnTo>
                  <a:lnTo>
                    <a:pt x="103" y="732"/>
                  </a:lnTo>
                  <a:lnTo>
                    <a:pt x="90" y="714"/>
                  </a:lnTo>
                  <a:lnTo>
                    <a:pt x="77" y="697"/>
                  </a:lnTo>
                  <a:lnTo>
                    <a:pt x="65" y="679"/>
                  </a:lnTo>
                  <a:lnTo>
                    <a:pt x="54" y="660"/>
                  </a:lnTo>
                  <a:lnTo>
                    <a:pt x="45" y="641"/>
                  </a:lnTo>
                  <a:lnTo>
                    <a:pt x="36" y="621"/>
                  </a:lnTo>
                  <a:lnTo>
                    <a:pt x="27" y="601"/>
                  </a:lnTo>
                  <a:lnTo>
                    <a:pt x="21" y="580"/>
                  </a:lnTo>
                  <a:lnTo>
                    <a:pt x="14" y="559"/>
                  </a:lnTo>
                  <a:lnTo>
                    <a:pt x="10" y="537"/>
                  </a:lnTo>
                  <a:lnTo>
                    <a:pt x="6" y="516"/>
                  </a:lnTo>
                  <a:lnTo>
                    <a:pt x="4" y="493"/>
                  </a:lnTo>
                  <a:lnTo>
                    <a:pt x="1" y="470"/>
                  </a:lnTo>
                  <a:lnTo>
                    <a:pt x="0" y="448"/>
                  </a:lnTo>
                  <a:lnTo>
                    <a:pt x="1" y="425"/>
                  </a:lnTo>
                  <a:lnTo>
                    <a:pt x="4" y="402"/>
                  </a:lnTo>
                  <a:lnTo>
                    <a:pt x="6" y="380"/>
                  </a:lnTo>
                  <a:lnTo>
                    <a:pt x="10" y="358"/>
                  </a:lnTo>
                  <a:lnTo>
                    <a:pt x="14" y="335"/>
                  </a:lnTo>
                  <a:lnTo>
                    <a:pt x="21" y="315"/>
                  </a:lnTo>
                  <a:lnTo>
                    <a:pt x="27" y="294"/>
                  </a:lnTo>
                  <a:lnTo>
                    <a:pt x="36" y="274"/>
                  </a:lnTo>
                  <a:lnTo>
                    <a:pt x="45" y="254"/>
                  </a:lnTo>
                  <a:lnTo>
                    <a:pt x="54" y="235"/>
                  </a:lnTo>
                  <a:lnTo>
                    <a:pt x="65" y="215"/>
                  </a:lnTo>
                  <a:lnTo>
                    <a:pt x="77" y="198"/>
                  </a:lnTo>
                  <a:lnTo>
                    <a:pt x="90" y="180"/>
                  </a:lnTo>
                  <a:lnTo>
                    <a:pt x="103" y="164"/>
                  </a:lnTo>
                  <a:lnTo>
                    <a:pt x="117" y="147"/>
                  </a:lnTo>
                  <a:lnTo>
                    <a:pt x="132" y="131"/>
                  </a:lnTo>
                  <a:lnTo>
                    <a:pt x="147" y="117"/>
                  </a:lnTo>
                  <a:lnTo>
                    <a:pt x="163" y="103"/>
                  </a:lnTo>
                  <a:lnTo>
                    <a:pt x="181" y="89"/>
                  </a:lnTo>
                  <a:lnTo>
                    <a:pt x="198" y="77"/>
                  </a:lnTo>
                  <a:lnTo>
                    <a:pt x="216" y="65"/>
                  </a:lnTo>
                  <a:lnTo>
                    <a:pt x="235" y="54"/>
                  </a:lnTo>
                  <a:lnTo>
                    <a:pt x="254" y="45"/>
                  </a:lnTo>
                  <a:lnTo>
                    <a:pt x="274" y="36"/>
                  </a:lnTo>
                  <a:lnTo>
                    <a:pt x="294" y="27"/>
                  </a:lnTo>
                  <a:lnTo>
                    <a:pt x="315" y="21"/>
                  </a:lnTo>
                  <a:lnTo>
                    <a:pt x="336" y="15"/>
                  </a:lnTo>
                  <a:lnTo>
                    <a:pt x="358" y="10"/>
                  </a:lnTo>
                  <a:lnTo>
                    <a:pt x="379" y="6"/>
                  </a:lnTo>
                  <a:lnTo>
                    <a:pt x="402" y="3"/>
                  </a:lnTo>
                  <a:lnTo>
                    <a:pt x="425" y="2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39"/>
            <p:cNvSpPr>
              <a:spLocks/>
            </p:cNvSpPr>
            <p:nvPr/>
          </p:nvSpPr>
          <p:spPr bwMode="auto">
            <a:xfrm>
              <a:off x="2922393" y="2911905"/>
              <a:ext cx="214770" cy="216222"/>
            </a:xfrm>
            <a:custGeom>
              <a:avLst/>
              <a:gdLst>
                <a:gd name="T0" fmla="*/ 327 w 594"/>
                <a:gd name="T1" fmla="*/ 1 h 594"/>
                <a:gd name="T2" fmla="*/ 372 w 594"/>
                <a:gd name="T3" fmla="*/ 10 h 594"/>
                <a:gd name="T4" fmla="*/ 413 w 594"/>
                <a:gd name="T5" fmla="*/ 24 h 594"/>
                <a:gd name="T6" fmla="*/ 452 w 594"/>
                <a:gd name="T7" fmla="*/ 43 h 594"/>
                <a:gd name="T8" fmla="*/ 486 w 594"/>
                <a:gd name="T9" fmla="*/ 68 h 594"/>
                <a:gd name="T10" fmla="*/ 517 w 594"/>
                <a:gd name="T11" fmla="*/ 97 h 594"/>
                <a:gd name="T12" fmla="*/ 543 w 594"/>
                <a:gd name="T13" fmla="*/ 131 h 594"/>
                <a:gd name="T14" fmla="*/ 565 w 594"/>
                <a:gd name="T15" fmla="*/ 168 h 594"/>
                <a:gd name="T16" fmla="*/ 581 w 594"/>
                <a:gd name="T17" fmla="*/ 208 h 594"/>
                <a:gd name="T18" fmla="*/ 591 w 594"/>
                <a:gd name="T19" fmla="*/ 251 h 594"/>
                <a:gd name="T20" fmla="*/ 594 w 594"/>
                <a:gd name="T21" fmla="*/ 297 h 594"/>
                <a:gd name="T22" fmla="*/ 591 w 594"/>
                <a:gd name="T23" fmla="*/ 342 h 594"/>
                <a:gd name="T24" fmla="*/ 581 w 594"/>
                <a:gd name="T25" fmla="*/ 385 h 594"/>
                <a:gd name="T26" fmla="*/ 565 w 594"/>
                <a:gd name="T27" fmla="*/ 425 h 594"/>
                <a:gd name="T28" fmla="*/ 543 w 594"/>
                <a:gd name="T29" fmla="*/ 463 h 594"/>
                <a:gd name="T30" fmla="*/ 517 w 594"/>
                <a:gd name="T31" fmla="*/ 497 h 594"/>
                <a:gd name="T32" fmla="*/ 486 w 594"/>
                <a:gd name="T33" fmla="*/ 526 h 594"/>
                <a:gd name="T34" fmla="*/ 452 w 594"/>
                <a:gd name="T35" fmla="*/ 551 h 594"/>
                <a:gd name="T36" fmla="*/ 413 w 594"/>
                <a:gd name="T37" fmla="*/ 570 h 594"/>
                <a:gd name="T38" fmla="*/ 372 w 594"/>
                <a:gd name="T39" fmla="*/ 584 h 594"/>
                <a:gd name="T40" fmla="*/ 327 w 594"/>
                <a:gd name="T41" fmla="*/ 592 h 594"/>
                <a:gd name="T42" fmla="*/ 282 w 594"/>
                <a:gd name="T43" fmla="*/ 594 h 594"/>
                <a:gd name="T44" fmla="*/ 238 w 594"/>
                <a:gd name="T45" fmla="*/ 587 h 594"/>
                <a:gd name="T46" fmla="*/ 196 w 594"/>
                <a:gd name="T47" fmla="*/ 575 h 594"/>
                <a:gd name="T48" fmla="*/ 156 w 594"/>
                <a:gd name="T49" fmla="*/ 558 h 594"/>
                <a:gd name="T50" fmla="*/ 120 w 594"/>
                <a:gd name="T51" fmla="*/ 534 h 594"/>
                <a:gd name="T52" fmla="*/ 88 w 594"/>
                <a:gd name="T53" fmla="*/ 506 h 594"/>
                <a:gd name="T54" fmla="*/ 59 w 594"/>
                <a:gd name="T55" fmla="*/ 474 h 594"/>
                <a:gd name="T56" fmla="*/ 36 w 594"/>
                <a:gd name="T57" fmla="*/ 438 h 594"/>
                <a:gd name="T58" fmla="*/ 18 w 594"/>
                <a:gd name="T59" fmla="*/ 398 h 594"/>
                <a:gd name="T60" fmla="*/ 7 w 594"/>
                <a:gd name="T61" fmla="*/ 356 h 594"/>
                <a:gd name="T62" fmla="*/ 1 w 594"/>
                <a:gd name="T63" fmla="*/ 312 h 594"/>
                <a:gd name="T64" fmla="*/ 2 w 594"/>
                <a:gd name="T65" fmla="*/ 267 h 594"/>
                <a:gd name="T66" fmla="*/ 10 w 594"/>
                <a:gd name="T67" fmla="*/ 222 h 594"/>
                <a:gd name="T68" fmla="*/ 24 w 594"/>
                <a:gd name="T69" fmla="*/ 181 h 594"/>
                <a:gd name="T70" fmla="*/ 43 w 594"/>
                <a:gd name="T71" fmla="*/ 142 h 594"/>
                <a:gd name="T72" fmla="*/ 68 w 594"/>
                <a:gd name="T73" fmla="*/ 108 h 594"/>
                <a:gd name="T74" fmla="*/ 97 w 594"/>
                <a:gd name="T75" fmla="*/ 77 h 594"/>
                <a:gd name="T76" fmla="*/ 132 w 594"/>
                <a:gd name="T77" fmla="*/ 51 h 594"/>
                <a:gd name="T78" fmla="*/ 169 w 594"/>
                <a:gd name="T79" fmla="*/ 29 h 594"/>
                <a:gd name="T80" fmla="*/ 209 w 594"/>
                <a:gd name="T81" fmla="*/ 13 h 594"/>
                <a:gd name="T82" fmla="*/ 252 w 594"/>
                <a:gd name="T83" fmla="*/ 3 h 594"/>
                <a:gd name="T84" fmla="*/ 297 w 594"/>
                <a:gd name="T8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" h="594">
                  <a:moveTo>
                    <a:pt x="297" y="0"/>
                  </a:moveTo>
                  <a:lnTo>
                    <a:pt x="312" y="0"/>
                  </a:lnTo>
                  <a:lnTo>
                    <a:pt x="327" y="1"/>
                  </a:lnTo>
                  <a:lnTo>
                    <a:pt x="342" y="3"/>
                  </a:lnTo>
                  <a:lnTo>
                    <a:pt x="358" y="6"/>
                  </a:lnTo>
                  <a:lnTo>
                    <a:pt x="372" y="10"/>
                  </a:lnTo>
                  <a:lnTo>
                    <a:pt x="386" y="13"/>
                  </a:lnTo>
                  <a:lnTo>
                    <a:pt x="400" y="18"/>
                  </a:lnTo>
                  <a:lnTo>
                    <a:pt x="413" y="24"/>
                  </a:lnTo>
                  <a:lnTo>
                    <a:pt x="426" y="29"/>
                  </a:lnTo>
                  <a:lnTo>
                    <a:pt x="439" y="35"/>
                  </a:lnTo>
                  <a:lnTo>
                    <a:pt x="452" y="43"/>
                  </a:lnTo>
                  <a:lnTo>
                    <a:pt x="463" y="51"/>
                  </a:lnTo>
                  <a:lnTo>
                    <a:pt x="475" y="59"/>
                  </a:lnTo>
                  <a:lnTo>
                    <a:pt x="486" y="68"/>
                  </a:lnTo>
                  <a:lnTo>
                    <a:pt x="497" y="77"/>
                  </a:lnTo>
                  <a:lnTo>
                    <a:pt x="508" y="87"/>
                  </a:lnTo>
                  <a:lnTo>
                    <a:pt x="517" y="97"/>
                  </a:lnTo>
                  <a:lnTo>
                    <a:pt x="526" y="108"/>
                  </a:lnTo>
                  <a:lnTo>
                    <a:pt x="536" y="119"/>
                  </a:lnTo>
                  <a:lnTo>
                    <a:pt x="543" y="131"/>
                  </a:lnTo>
                  <a:lnTo>
                    <a:pt x="551" y="142"/>
                  </a:lnTo>
                  <a:lnTo>
                    <a:pt x="559" y="155"/>
                  </a:lnTo>
                  <a:lnTo>
                    <a:pt x="565" y="168"/>
                  </a:lnTo>
                  <a:lnTo>
                    <a:pt x="572" y="181"/>
                  </a:lnTo>
                  <a:lnTo>
                    <a:pt x="576" y="194"/>
                  </a:lnTo>
                  <a:lnTo>
                    <a:pt x="581" y="208"/>
                  </a:lnTo>
                  <a:lnTo>
                    <a:pt x="586" y="222"/>
                  </a:lnTo>
                  <a:lnTo>
                    <a:pt x="589" y="237"/>
                  </a:lnTo>
                  <a:lnTo>
                    <a:pt x="591" y="251"/>
                  </a:lnTo>
                  <a:lnTo>
                    <a:pt x="593" y="267"/>
                  </a:lnTo>
                  <a:lnTo>
                    <a:pt x="594" y="282"/>
                  </a:lnTo>
                  <a:lnTo>
                    <a:pt x="594" y="297"/>
                  </a:lnTo>
                  <a:lnTo>
                    <a:pt x="594" y="312"/>
                  </a:lnTo>
                  <a:lnTo>
                    <a:pt x="593" y="327"/>
                  </a:lnTo>
                  <a:lnTo>
                    <a:pt x="591" y="342"/>
                  </a:lnTo>
                  <a:lnTo>
                    <a:pt x="589" y="356"/>
                  </a:lnTo>
                  <a:lnTo>
                    <a:pt x="586" y="371"/>
                  </a:lnTo>
                  <a:lnTo>
                    <a:pt x="581" y="385"/>
                  </a:lnTo>
                  <a:lnTo>
                    <a:pt x="576" y="398"/>
                  </a:lnTo>
                  <a:lnTo>
                    <a:pt x="572" y="412"/>
                  </a:lnTo>
                  <a:lnTo>
                    <a:pt x="565" y="425"/>
                  </a:lnTo>
                  <a:lnTo>
                    <a:pt x="559" y="438"/>
                  </a:lnTo>
                  <a:lnTo>
                    <a:pt x="551" y="451"/>
                  </a:lnTo>
                  <a:lnTo>
                    <a:pt x="543" y="463"/>
                  </a:lnTo>
                  <a:lnTo>
                    <a:pt x="536" y="474"/>
                  </a:lnTo>
                  <a:lnTo>
                    <a:pt x="526" y="486"/>
                  </a:lnTo>
                  <a:lnTo>
                    <a:pt x="517" y="497"/>
                  </a:lnTo>
                  <a:lnTo>
                    <a:pt x="508" y="506"/>
                  </a:lnTo>
                  <a:lnTo>
                    <a:pt x="497" y="516"/>
                  </a:lnTo>
                  <a:lnTo>
                    <a:pt x="486" y="526"/>
                  </a:lnTo>
                  <a:lnTo>
                    <a:pt x="475" y="534"/>
                  </a:lnTo>
                  <a:lnTo>
                    <a:pt x="463" y="543"/>
                  </a:lnTo>
                  <a:lnTo>
                    <a:pt x="452" y="551"/>
                  </a:lnTo>
                  <a:lnTo>
                    <a:pt x="439" y="558"/>
                  </a:lnTo>
                  <a:lnTo>
                    <a:pt x="426" y="565"/>
                  </a:lnTo>
                  <a:lnTo>
                    <a:pt x="413" y="570"/>
                  </a:lnTo>
                  <a:lnTo>
                    <a:pt x="400" y="575"/>
                  </a:lnTo>
                  <a:lnTo>
                    <a:pt x="386" y="581"/>
                  </a:lnTo>
                  <a:lnTo>
                    <a:pt x="372" y="584"/>
                  </a:lnTo>
                  <a:lnTo>
                    <a:pt x="358" y="587"/>
                  </a:lnTo>
                  <a:lnTo>
                    <a:pt x="342" y="591"/>
                  </a:lnTo>
                  <a:lnTo>
                    <a:pt x="327" y="592"/>
                  </a:lnTo>
                  <a:lnTo>
                    <a:pt x="312" y="594"/>
                  </a:lnTo>
                  <a:lnTo>
                    <a:pt x="297" y="594"/>
                  </a:lnTo>
                  <a:lnTo>
                    <a:pt x="282" y="594"/>
                  </a:lnTo>
                  <a:lnTo>
                    <a:pt x="267" y="592"/>
                  </a:lnTo>
                  <a:lnTo>
                    <a:pt x="252" y="591"/>
                  </a:lnTo>
                  <a:lnTo>
                    <a:pt x="238" y="587"/>
                  </a:lnTo>
                  <a:lnTo>
                    <a:pt x="224" y="584"/>
                  </a:lnTo>
                  <a:lnTo>
                    <a:pt x="209" y="581"/>
                  </a:lnTo>
                  <a:lnTo>
                    <a:pt x="196" y="575"/>
                  </a:lnTo>
                  <a:lnTo>
                    <a:pt x="182" y="570"/>
                  </a:lnTo>
                  <a:lnTo>
                    <a:pt x="169" y="565"/>
                  </a:lnTo>
                  <a:lnTo>
                    <a:pt x="156" y="558"/>
                  </a:lnTo>
                  <a:lnTo>
                    <a:pt x="144" y="551"/>
                  </a:lnTo>
                  <a:lnTo>
                    <a:pt x="132" y="543"/>
                  </a:lnTo>
                  <a:lnTo>
                    <a:pt x="120" y="534"/>
                  </a:lnTo>
                  <a:lnTo>
                    <a:pt x="108" y="526"/>
                  </a:lnTo>
                  <a:lnTo>
                    <a:pt x="97" y="516"/>
                  </a:lnTo>
                  <a:lnTo>
                    <a:pt x="88" y="506"/>
                  </a:lnTo>
                  <a:lnTo>
                    <a:pt x="78" y="497"/>
                  </a:lnTo>
                  <a:lnTo>
                    <a:pt x="68" y="486"/>
                  </a:lnTo>
                  <a:lnTo>
                    <a:pt x="59" y="474"/>
                  </a:lnTo>
                  <a:lnTo>
                    <a:pt x="51" y="463"/>
                  </a:lnTo>
                  <a:lnTo>
                    <a:pt x="43" y="451"/>
                  </a:lnTo>
                  <a:lnTo>
                    <a:pt x="36" y="438"/>
                  </a:lnTo>
                  <a:lnTo>
                    <a:pt x="29" y="425"/>
                  </a:lnTo>
                  <a:lnTo>
                    <a:pt x="24" y="412"/>
                  </a:lnTo>
                  <a:lnTo>
                    <a:pt x="18" y="398"/>
                  </a:lnTo>
                  <a:lnTo>
                    <a:pt x="14" y="385"/>
                  </a:lnTo>
                  <a:lnTo>
                    <a:pt x="10" y="371"/>
                  </a:lnTo>
                  <a:lnTo>
                    <a:pt x="7" y="356"/>
                  </a:lnTo>
                  <a:lnTo>
                    <a:pt x="3" y="342"/>
                  </a:lnTo>
                  <a:lnTo>
                    <a:pt x="2" y="327"/>
                  </a:lnTo>
                  <a:lnTo>
                    <a:pt x="1" y="312"/>
                  </a:lnTo>
                  <a:lnTo>
                    <a:pt x="0" y="297"/>
                  </a:lnTo>
                  <a:lnTo>
                    <a:pt x="1" y="282"/>
                  </a:lnTo>
                  <a:lnTo>
                    <a:pt x="2" y="267"/>
                  </a:lnTo>
                  <a:lnTo>
                    <a:pt x="3" y="251"/>
                  </a:lnTo>
                  <a:lnTo>
                    <a:pt x="7" y="237"/>
                  </a:lnTo>
                  <a:lnTo>
                    <a:pt x="10" y="222"/>
                  </a:lnTo>
                  <a:lnTo>
                    <a:pt x="14" y="208"/>
                  </a:lnTo>
                  <a:lnTo>
                    <a:pt x="18" y="194"/>
                  </a:lnTo>
                  <a:lnTo>
                    <a:pt x="24" y="181"/>
                  </a:lnTo>
                  <a:lnTo>
                    <a:pt x="29" y="168"/>
                  </a:lnTo>
                  <a:lnTo>
                    <a:pt x="36" y="155"/>
                  </a:lnTo>
                  <a:lnTo>
                    <a:pt x="43" y="142"/>
                  </a:lnTo>
                  <a:lnTo>
                    <a:pt x="51" y="131"/>
                  </a:lnTo>
                  <a:lnTo>
                    <a:pt x="59" y="119"/>
                  </a:lnTo>
                  <a:lnTo>
                    <a:pt x="68" y="108"/>
                  </a:lnTo>
                  <a:lnTo>
                    <a:pt x="78" y="97"/>
                  </a:lnTo>
                  <a:lnTo>
                    <a:pt x="88" y="87"/>
                  </a:lnTo>
                  <a:lnTo>
                    <a:pt x="97" y="77"/>
                  </a:lnTo>
                  <a:lnTo>
                    <a:pt x="108" y="68"/>
                  </a:lnTo>
                  <a:lnTo>
                    <a:pt x="120" y="59"/>
                  </a:lnTo>
                  <a:lnTo>
                    <a:pt x="132" y="51"/>
                  </a:lnTo>
                  <a:lnTo>
                    <a:pt x="144" y="43"/>
                  </a:lnTo>
                  <a:lnTo>
                    <a:pt x="156" y="35"/>
                  </a:lnTo>
                  <a:lnTo>
                    <a:pt x="169" y="29"/>
                  </a:lnTo>
                  <a:lnTo>
                    <a:pt x="182" y="24"/>
                  </a:lnTo>
                  <a:lnTo>
                    <a:pt x="196" y="18"/>
                  </a:lnTo>
                  <a:lnTo>
                    <a:pt x="209" y="13"/>
                  </a:lnTo>
                  <a:lnTo>
                    <a:pt x="224" y="10"/>
                  </a:lnTo>
                  <a:lnTo>
                    <a:pt x="238" y="6"/>
                  </a:lnTo>
                  <a:lnTo>
                    <a:pt x="252" y="3"/>
                  </a:lnTo>
                  <a:lnTo>
                    <a:pt x="267" y="1"/>
                  </a:lnTo>
                  <a:lnTo>
                    <a:pt x="282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40"/>
            <p:cNvSpPr>
              <a:spLocks/>
            </p:cNvSpPr>
            <p:nvPr/>
          </p:nvSpPr>
          <p:spPr bwMode="auto">
            <a:xfrm>
              <a:off x="3402723" y="2769692"/>
              <a:ext cx="258305" cy="258305"/>
            </a:xfrm>
            <a:custGeom>
              <a:avLst/>
              <a:gdLst>
                <a:gd name="T0" fmla="*/ 393 w 714"/>
                <a:gd name="T1" fmla="*/ 2 h 715"/>
                <a:gd name="T2" fmla="*/ 446 w 714"/>
                <a:gd name="T3" fmla="*/ 10 h 715"/>
                <a:gd name="T4" fmla="*/ 495 w 714"/>
                <a:gd name="T5" fmla="*/ 28 h 715"/>
                <a:gd name="T6" fmla="*/ 542 w 714"/>
                <a:gd name="T7" fmla="*/ 51 h 715"/>
                <a:gd name="T8" fmla="*/ 584 w 714"/>
                <a:gd name="T9" fmla="*/ 82 h 715"/>
                <a:gd name="T10" fmla="*/ 621 w 714"/>
                <a:gd name="T11" fmla="*/ 116 h 715"/>
                <a:gd name="T12" fmla="*/ 653 w 714"/>
                <a:gd name="T13" fmla="*/ 157 h 715"/>
                <a:gd name="T14" fmla="*/ 679 w 714"/>
                <a:gd name="T15" fmla="*/ 203 h 715"/>
                <a:gd name="T16" fmla="*/ 698 w 714"/>
                <a:gd name="T17" fmla="*/ 251 h 715"/>
                <a:gd name="T18" fmla="*/ 710 w 714"/>
                <a:gd name="T19" fmla="*/ 303 h 715"/>
                <a:gd name="T20" fmla="*/ 714 w 714"/>
                <a:gd name="T21" fmla="*/ 357 h 715"/>
                <a:gd name="T22" fmla="*/ 710 w 714"/>
                <a:gd name="T23" fmla="*/ 411 h 715"/>
                <a:gd name="T24" fmla="*/ 698 w 714"/>
                <a:gd name="T25" fmla="*/ 463 h 715"/>
                <a:gd name="T26" fmla="*/ 679 w 714"/>
                <a:gd name="T27" fmla="*/ 512 h 715"/>
                <a:gd name="T28" fmla="*/ 653 w 714"/>
                <a:gd name="T29" fmla="*/ 557 h 715"/>
                <a:gd name="T30" fmla="*/ 621 w 714"/>
                <a:gd name="T31" fmla="*/ 597 h 715"/>
                <a:gd name="T32" fmla="*/ 584 w 714"/>
                <a:gd name="T33" fmla="*/ 633 h 715"/>
                <a:gd name="T34" fmla="*/ 542 w 714"/>
                <a:gd name="T35" fmla="*/ 663 h 715"/>
                <a:gd name="T36" fmla="*/ 495 w 714"/>
                <a:gd name="T37" fmla="*/ 687 h 715"/>
                <a:gd name="T38" fmla="*/ 446 w 714"/>
                <a:gd name="T39" fmla="*/ 703 h 715"/>
                <a:gd name="T40" fmla="*/ 393 w 714"/>
                <a:gd name="T41" fmla="*/ 712 h 715"/>
                <a:gd name="T42" fmla="*/ 338 w 714"/>
                <a:gd name="T43" fmla="*/ 714 h 715"/>
                <a:gd name="T44" fmla="*/ 285 w 714"/>
                <a:gd name="T45" fmla="*/ 707 h 715"/>
                <a:gd name="T46" fmla="*/ 234 w 714"/>
                <a:gd name="T47" fmla="*/ 693 h 715"/>
                <a:gd name="T48" fmla="*/ 186 w 714"/>
                <a:gd name="T49" fmla="*/ 671 h 715"/>
                <a:gd name="T50" fmla="*/ 143 w 714"/>
                <a:gd name="T51" fmla="*/ 643 h 715"/>
                <a:gd name="T52" fmla="*/ 104 w 714"/>
                <a:gd name="T53" fmla="*/ 610 h 715"/>
                <a:gd name="T54" fmla="*/ 70 w 714"/>
                <a:gd name="T55" fmla="*/ 571 h 715"/>
                <a:gd name="T56" fmla="*/ 43 w 714"/>
                <a:gd name="T57" fmla="*/ 528 h 715"/>
                <a:gd name="T58" fmla="*/ 21 w 714"/>
                <a:gd name="T59" fmla="*/ 480 h 715"/>
                <a:gd name="T60" fmla="*/ 6 w 714"/>
                <a:gd name="T61" fmla="*/ 429 h 715"/>
                <a:gd name="T62" fmla="*/ 0 w 714"/>
                <a:gd name="T63" fmla="*/ 375 h 715"/>
                <a:gd name="T64" fmla="*/ 1 w 714"/>
                <a:gd name="T65" fmla="*/ 320 h 715"/>
                <a:gd name="T66" fmla="*/ 10 w 714"/>
                <a:gd name="T67" fmla="*/ 267 h 715"/>
                <a:gd name="T68" fmla="*/ 28 w 714"/>
                <a:gd name="T69" fmla="*/ 218 h 715"/>
                <a:gd name="T70" fmla="*/ 50 w 714"/>
                <a:gd name="T71" fmla="*/ 171 h 715"/>
                <a:gd name="T72" fmla="*/ 81 w 714"/>
                <a:gd name="T73" fmla="*/ 129 h 715"/>
                <a:gd name="T74" fmla="*/ 116 w 714"/>
                <a:gd name="T75" fmla="*/ 93 h 715"/>
                <a:gd name="T76" fmla="*/ 156 w 714"/>
                <a:gd name="T77" fmla="*/ 61 h 715"/>
                <a:gd name="T78" fmla="*/ 202 w 714"/>
                <a:gd name="T79" fmla="*/ 35 h 715"/>
                <a:gd name="T80" fmla="*/ 250 w 714"/>
                <a:gd name="T81" fmla="*/ 16 h 715"/>
                <a:gd name="T82" fmla="*/ 302 w 714"/>
                <a:gd name="T83" fmla="*/ 4 h 715"/>
                <a:gd name="T84" fmla="*/ 356 w 714"/>
                <a:gd name="T85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4" h="715">
                  <a:moveTo>
                    <a:pt x="356" y="0"/>
                  </a:moveTo>
                  <a:lnTo>
                    <a:pt x="375" y="1"/>
                  </a:lnTo>
                  <a:lnTo>
                    <a:pt x="393" y="2"/>
                  </a:lnTo>
                  <a:lnTo>
                    <a:pt x="411" y="4"/>
                  </a:lnTo>
                  <a:lnTo>
                    <a:pt x="428" y="7"/>
                  </a:lnTo>
                  <a:lnTo>
                    <a:pt x="446" y="10"/>
                  </a:lnTo>
                  <a:lnTo>
                    <a:pt x="463" y="16"/>
                  </a:lnTo>
                  <a:lnTo>
                    <a:pt x="479" y="21"/>
                  </a:lnTo>
                  <a:lnTo>
                    <a:pt x="495" y="28"/>
                  </a:lnTo>
                  <a:lnTo>
                    <a:pt x="512" y="35"/>
                  </a:lnTo>
                  <a:lnTo>
                    <a:pt x="527" y="43"/>
                  </a:lnTo>
                  <a:lnTo>
                    <a:pt x="542" y="51"/>
                  </a:lnTo>
                  <a:lnTo>
                    <a:pt x="556" y="61"/>
                  </a:lnTo>
                  <a:lnTo>
                    <a:pt x="570" y="71"/>
                  </a:lnTo>
                  <a:lnTo>
                    <a:pt x="584" y="82"/>
                  </a:lnTo>
                  <a:lnTo>
                    <a:pt x="597" y="93"/>
                  </a:lnTo>
                  <a:lnTo>
                    <a:pt x="609" y="104"/>
                  </a:lnTo>
                  <a:lnTo>
                    <a:pt x="621" y="116"/>
                  </a:lnTo>
                  <a:lnTo>
                    <a:pt x="633" y="129"/>
                  </a:lnTo>
                  <a:lnTo>
                    <a:pt x="643" y="143"/>
                  </a:lnTo>
                  <a:lnTo>
                    <a:pt x="653" y="157"/>
                  </a:lnTo>
                  <a:lnTo>
                    <a:pt x="662" y="171"/>
                  </a:lnTo>
                  <a:lnTo>
                    <a:pt x="670" y="186"/>
                  </a:lnTo>
                  <a:lnTo>
                    <a:pt x="679" y="203"/>
                  </a:lnTo>
                  <a:lnTo>
                    <a:pt x="685" y="218"/>
                  </a:lnTo>
                  <a:lnTo>
                    <a:pt x="692" y="234"/>
                  </a:lnTo>
                  <a:lnTo>
                    <a:pt x="698" y="251"/>
                  </a:lnTo>
                  <a:lnTo>
                    <a:pt x="703" y="267"/>
                  </a:lnTo>
                  <a:lnTo>
                    <a:pt x="707" y="285"/>
                  </a:lnTo>
                  <a:lnTo>
                    <a:pt x="710" y="303"/>
                  </a:lnTo>
                  <a:lnTo>
                    <a:pt x="712" y="320"/>
                  </a:lnTo>
                  <a:lnTo>
                    <a:pt x="714" y="339"/>
                  </a:lnTo>
                  <a:lnTo>
                    <a:pt x="714" y="357"/>
                  </a:lnTo>
                  <a:lnTo>
                    <a:pt x="714" y="375"/>
                  </a:lnTo>
                  <a:lnTo>
                    <a:pt x="712" y="394"/>
                  </a:lnTo>
                  <a:lnTo>
                    <a:pt x="710" y="411"/>
                  </a:lnTo>
                  <a:lnTo>
                    <a:pt x="707" y="429"/>
                  </a:lnTo>
                  <a:lnTo>
                    <a:pt x="703" y="447"/>
                  </a:lnTo>
                  <a:lnTo>
                    <a:pt x="698" y="463"/>
                  </a:lnTo>
                  <a:lnTo>
                    <a:pt x="692" y="480"/>
                  </a:lnTo>
                  <a:lnTo>
                    <a:pt x="685" y="496"/>
                  </a:lnTo>
                  <a:lnTo>
                    <a:pt x="679" y="512"/>
                  </a:lnTo>
                  <a:lnTo>
                    <a:pt x="670" y="528"/>
                  </a:lnTo>
                  <a:lnTo>
                    <a:pt x="662" y="543"/>
                  </a:lnTo>
                  <a:lnTo>
                    <a:pt x="653" y="557"/>
                  </a:lnTo>
                  <a:lnTo>
                    <a:pt x="643" y="571"/>
                  </a:lnTo>
                  <a:lnTo>
                    <a:pt x="633" y="584"/>
                  </a:lnTo>
                  <a:lnTo>
                    <a:pt x="621" y="597"/>
                  </a:lnTo>
                  <a:lnTo>
                    <a:pt x="609" y="610"/>
                  </a:lnTo>
                  <a:lnTo>
                    <a:pt x="597" y="622"/>
                  </a:lnTo>
                  <a:lnTo>
                    <a:pt x="584" y="633"/>
                  </a:lnTo>
                  <a:lnTo>
                    <a:pt x="570" y="643"/>
                  </a:lnTo>
                  <a:lnTo>
                    <a:pt x="556" y="653"/>
                  </a:lnTo>
                  <a:lnTo>
                    <a:pt x="542" y="663"/>
                  </a:lnTo>
                  <a:lnTo>
                    <a:pt x="527" y="671"/>
                  </a:lnTo>
                  <a:lnTo>
                    <a:pt x="512" y="679"/>
                  </a:lnTo>
                  <a:lnTo>
                    <a:pt x="495" y="687"/>
                  </a:lnTo>
                  <a:lnTo>
                    <a:pt x="479" y="693"/>
                  </a:lnTo>
                  <a:lnTo>
                    <a:pt x="463" y="698"/>
                  </a:lnTo>
                  <a:lnTo>
                    <a:pt x="446" y="703"/>
                  </a:lnTo>
                  <a:lnTo>
                    <a:pt x="428" y="707"/>
                  </a:lnTo>
                  <a:lnTo>
                    <a:pt x="411" y="710"/>
                  </a:lnTo>
                  <a:lnTo>
                    <a:pt x="393" y="712"/>
                  </a:lnTo>
                  <a:lnTo>
                    <a:pt x="375" y="714"/>
                  </a:lnTo>
                  <a:lnTo>
                    <a:pt x="356" y="715"/>
                  </a:lnTo>
                  <a:lnTo>
                    <a:pt x="338" y="714"/>
                  </a:lnTo>
                  <a:lnTo>
                    <a:pt x="320" y="712"/>
                  </a:lnTo>
                  <a:lnTo>
                    <a:pt x="302" y="710"/>
                  </a:lnTo>
                  <a:lnTo>
                    <a:pt x="285" y="707"/>
                  </a:lnTo>
                  <a:lnTo>
                    <a:pt x="267" y="703"/>
                  </a:lnTo>
                  <a:lnTo>
                    <a:pt x="250" y="698"/>
                  </a:lnTo>
                  <a:lnTo>
                    <a:pt x="234" y="693"/>
                  </a:lnTo>
                  <a:lnTo>
                    <a:pt x="218" y="687"/>
                  </a:lnTo>
                  <a:lnTo>
                    <a:pt x="202" y="679"/>
                  </a:lnTo>
                  <a:lnTo>
                    <a:pt x="186" y="671"/>
                  </a:lnTo>
                  <a:lnTo>
                    <a:pt x="171" y="663"/>
                  </a:lnTo>
                  <a:lnTo>
                    <a:pt x="156" y="653"/>
                  </a:lnTo>
                  <a:lnTo>
                    <a:pt x="143" y="643"/>
                  </a:lnTo>
                  <a:lnTo>
                    <a:pt x="129" y="633"/>
                  </a:lnTo>
                  <a:lnTo>
                    <a:pt x="116" y="622"/>
                  </a:lnTo>
                  <a:lnTo>
                    <a:pt x="104" y="610"/>
                  </a:lnTo>
                  <a:lnTo>
                    <a:pt x="92" y="597"/>
                  </a:lnTo>
                  <a:lnTo>
                    <a:pt x="81" y="584"/>
                  </a:lnTo>
                  <a:lnTo>
                    <a:pt x="70" y="571"/>
                  </a:lnTo>
                  <a:lnTo>
                    <a:pt x="60" y="557"/>
                  </a:lnTo>
                  <a:lnTo>
                    <a:pt x="50" y="543"/>
                  </a:lnTo>
                  <a:lnTo>
                    <a:pt x="43" y="528"/>
                  </a:lnTo>
                  <a:lnTo>
                    <a:pt x="34" y="512"/>
                  </a:lnTo>
                  <a:lnTo>
                    <a:pt x="28" y="496"/>
                  </a:lnTo>
                  <a:lnTo>
                    <a:pt x="21" y="480"/>
                  </a:lnTo>
                  <a:lnTo>
                    <a:pt x="15" y="463"/>
                  </a:lnTo>
                  <a:lnTo>
                    <a:pt x="10" y="447"/>
                  </a:lnTo>
                  <a:lnTo>
                    <a:pt x="6" y="429"/>
                  </a:lnTo>
                  <a:lnTo>
                    <a:pt x="3" y="411"/>
                  </a:lnTo>
                  <a:lnTo>
                    <a:pt x="1" y="394"/>
                  </a:lnTo>
                  <a:lnTo>
                    <a:pt x="0" y="375"/>
                  </a:lnTo>
                  <a:lnTo>
                    <a:pt x="0" y="357"/>
                  </a:lnTo>
                  <a:lnTo>
                    <a:pt x="0" y="339"/>
                  </a:lnTo>
                  <a:lnTo>
                    <a:pt x="1" y="320"/>
                  </a:lnTo>
                  <a:lnTo>
                    <a:pt x="3" y="303"/>
                  </a:lnTo>
                  <a:lnTo>
                    <a:pt x="6" y="285"/>
                  </a:lnTo>
                  <a:lnTo>
                    <a:pt x="10" y="267"/>
                  </a:lnTo>
                  <a:lnTo>
                    <a:pt x="15" y="251"/>
                  </a:lnTo>
                  <a:lnTo>
                    <a:pt x="21" y="234"/>
                  </a:lnTo>
                  <a:lnTo>
                    <a:pt x="28" y="218"/>
                  </a:lnTo>
                  <a:lnTo>
                    <a:pt x="34" y="203"/>
                  </a:lnTo>
                  <a:lnTo>
                    <a:pt x="43" y="186"/>
                  </a:lnTo>
                  <a:lnTo>
                    <a:pt x="50" y="171"/>
                  </a:lnTo>
                  <a:lnTo>
                    <a:pt x="60" y="157"/>
                  </a:lnTo>
                  <a:lnTo>
                    <a:pt x="70" y="143"/>
                  </a:lnTo>
                  <a:lnTo>
                    <a:pt x="81" y="129"/>
                  </a:lnTo>
                  <a:lnTo>
                    <a:pt x="92" y="116"/>
                  </a:lnTo>
                  <a:lnTo>
                    <a:pt x="104" y="104"/>
                  </a:lnTo>
                  <a:lnTo>
                    <a:pt x="116" y="93"/>
                  </a:lnTo>
                  <a:lnTo>
                    <a:pt x="129" y="82"/>
                  </a:lnTo>
                  <a:lnTo>
                    <a:pt x="143" y="71"/>
                  </a:lnTo>
                  <a:lnTo>
                    <a:pt x="156" y="61"/>
                  </a:lnTo>
                  <a:lnTo>
                    <a:pt x="171" y="51"/>
                  </a:lnTo>
                  <a:lnTo>
                    <a:pt x="186" y="43"/>
                  </a:lnTo>
                  <a:lnTo>
                    <a:pt x="202" y="35"/>
                  </a:lnTo>
                  <a:lnTo>
                    <a:pt x="218" y="28"/>
                  </a:lnTo>
                  <a:lnTo>
                    <a:pt x="234" y="21"/>
                  </a:lnTo>
                  <a:lnTo>
                    <a:pt x="250" y="16"/>
                  </a:lnTo>
                  <a:lnTo>
                    <a:pt x="267" y="10"/>
                  </a:lnTo>
                  <a:lnTo>
                    <a:pt x="285" y="7"/>
                  </a:lnTo>
                  <a:lnTo>
                    <a:pt x="302" y="4"/>
                  </a:lnTo>
                  <a:lnTo>
                    <a:pt x="320" y="2"/>
                  </a:lnTo>
                  <a:lnTo>
                    <a:pt x="338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41"/>
            <p:cNvSpPr>
              <a:spLocks/>
            </p:cNvSpPr>
            <p:nvPr/>
          </p:nvSpPr>
          <p:spPr bwMode="auto">
            <a:xfrm>
              <a:off x="3840970" y="3258729"/>
              <a:ext cx="194454" cy="194454"/>
            </a:xfrm>
            <a:custGeom>
              <a:avLst/>
              <a:gdLst>
                <a:gd name="T0" fmla="*/ 295 w 536"/>
                <a:gd name="T1" fmla="*/ 1 h 535"/>
                <a:gd name="T2" fmla="*/ 335 w 536"/>
                <a:gd name="T3" fmla="*/ 8 h 535"/>
                <a:gd name="T4" fmla="*/ 373 w 536"/>
                <a:gd name="T5" fmla="*/ 20 h 535"/>
                <a:gd name="T6" fmla="*/ 408 w 536"/>
                <a:gd name="T7" fmla="*/ 39 h 535"/>
                <a:gd name="T8" fmla="*/ 439 w 536"/>
                <a:gd name="T9" fmla="*/ 60 h 535"/>
                <a:gd name="T10" fmla="*/ 467 w 536"/>
                <a:gd name="T11" fmla="*/ 87 h 535"/>
                <a:gd name="T12" fmla="*/ 491 w 536"/>
                <a:gd name="T13" fmla="*/ 117 h 535"/>
                <a:gd name="T14" fmla="*/ 510 w 536"/>
                <a:gd name="T15" fmla="*/ 151 h 535"/>
                <a:gd name="T16" fmla="*/ 524 w 536"/>
                <a:gd name="T17" fmla="*/ 188 h 535"/>
                <a:gd name="T18" fmla="*/ 533 w 536"/>
                <a:gd name="T19" fmla="*/ 227 h 535"/>
                <a:gd name="T20" fmla="*/ 536 w 536"/>
                <a:gd name="T21" fmla="*/ 268 h 535"/>
                <a:gd name="T22" fmla="*/ 533 w 536"/>
                <a:gd name="T23" fmla="*/ 309 h 535"/>
                <a:gd name="T24" fmla="*/ 524 w 536"/>
                <a:gd name="T25" fmla="*/ 347 h 535"/>
                <a:gd name="T26" fmla="*/ 510 w 536"/>
                <a:gd name="T27" fmla="*/ 383 h 535"/>
                <a:gd name="T28" fmla="*/ 491 w 536"/>
                <a:gd name="T29" fmla="*/ 418 h 535"/>
                <a:gd name="T30" fmla="*/ 467 w 536"/>
                <a:gd name="T31" fmla="*/ 448 h 535"/>
                <a:gd name="T32" fmla="*/ 439 w 536"/>
                <a:gd name="T33" fmla="*/ 474 h 535"/>
                <a:gd name="T34" fmla="*/ 408 w 536"/>
                <a:gd name="T35" fmla="*/ 497 h 535"/>
                <a:gd name="T36" fmla="*/ 373 w 536"/>
                <a:gd name="T37" fmla="*/ 515 h 535"/>
                <a:gd name="T38" fmla="*/ 335 w 536"/>
                <a:gd name="T39" fmla="*/ 527 h 535"/>
                <a:gd name="T40" fmla="*/ 295 w 536"/>
                <a:gd name="T41" fmla="*/ 534 h 535"/>
                <a:gd name="T42" fmla="*/ 254 w 536"/>
                <a:gd name="T43" fmla="*/ 535 h 535"/>
                <a:gd name="T44" fmla="*/ 214 w 536"/>
                <a:gd name="T45" fmla="*/ 530 h 535"/>
                <a:gd name="T46" fmla="*/ 176 w 536"/>
                <a:gd name="T47" fmla="*/ 519 h 535"/>
                <a:gd name="T48" fmla="*/ 141 w 536"/>
                <a:gd name="T49" fmla="*/ 503 h 535"/>
                <a:gd name="T50" fmla="*/ 108 w 536"/>
                <a:gd name="T51" fmla="*/ 482 h 535"/>
                <a:gd name="T52" fmla="*/ 79 w 536"/>
                <a:gd name="T53" fmla="*/ 457 h 535"/>
                <a:gd name="T54" fmla="*/ 53 w 536"/>
                <a:gd name="T55" fmla="*/ 427 h 535"/>
                <a:gd name="T56" fmla="*/ 33 w 536"/>
                <a:gd name="T57" fmla="*/ 395 h 535"/>
                <a:gd name="T58" fmla="*/ 17 w 536"/>
                <a:gd name="T59" fmla="*/ 359 h 535"/>
                <a:gd name="T60" fmla="*/ 6 w 536"/>
                <a:gd name="T61" fmla="*/ 322 h 535"/>
                <a:gd name="T62" fmla="*/ 0 w 536"/>
                <a:gd name="T63" fmla="*/ 282 h 535"/>
                <a:gd name="T64" fmla="*/ 1 w 536"/>
                <a:gd name="T65" fmla="*/ 239 h 535"/>
                <a:gd name="T66" fmla="*/ 9 w 536"/>
                <a:gd name="T67" fmla="*/ 201 h 535"/>
                <a:gd name="T68" fmla="*/ 21 w 536"/>
                <a:gd name="T69" fmla="*/ 163 h 535"/>
                <a:gd name="T70" fmla="*/ 39 w 536"/>
                <a:gd name="T71" fmla="*/ 128 h 535"/>
                <a:gd name="T72" fmla="*/ 61 w 536"/>
                <a:gd name="T73" fmla="*/ 97 h 535"/>
                <a:gd name="T74" fmla="*/ 88 w 536"/>
                <a:gd name="T75" fmla="*/ 69 h 535"/>
                <a:gd name="T76" fmla="*/ 118 w 536"/>
                <a:gd name="T77" fmla="*/ 45 h 535"/>
                <a:gd name="T78" fmla="*/ 152 w 536"/>
                <a:gd name="T79" fmla="*/ 26 h 535"/>
                <a:gd name="T80" fmla="*/ 188 w 536"/>
                <a:gd name="T81" fmla="*/ 12 h 535"/>
                <a:gd name="T82" fmla="*/ 227 w 536"/>
                <a:gd name="T83" fmla="*/ 3 h 535"/>
                <a:gd name="T84" fmla="*/ 268 w 536"/>
                <a:gd name="T85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6" h="535">
                  <a:moveTo>
                    <a:pt x="268" y="0"/>
                  </a:moveTo>
                  <a:lnTo>
                    <a:pt x="282" y="0"/>
                  </a:lnTo>
                  <a:lnTo>
                    <a:pt x="295" y="1"/>
                  </a:lnTo>
                  <a:lnTo>
                    <a:pt x="309" y="3"/>
                  </a:lnTo>
                  <a:lnTo>
                    <a:pt x="322" y="5"/>
                  </a:lnTo>
                  <a:lnTo>
                    <a:pt x="335" y="8"/>
                  </a:lnTo>
                  <a:lnTo>
                    <a:pt x="348" y="12"/>
                  </a:lnTo>
                  <a:lnTo>
                    <a:pt x="360" y="16"/>
                  </a:lnTo>
                  <a:lnTo>
                    <a:pt x="373" y="20"/>
                  </a:lnTo>
                  <a:lnTo>
                    <a:pt x="385" y="26"/>
                  </a:lnTo>
                  <a:lnTo>
                    <a:pt x="396" y="32"/>
                  </a:lnTo>
                  <a:lnTo>
                    <a:pt x="408" y="39"/>
                  </a:lnTo>
                  <a:lnTo>
                    <a:pt x="418" y="45"/>
                  </a:lnTo>
                  <a:lnTo>
                    <a:pt x="428" y="53"/>
                  </a:lnTo>
                  <a:lnTo>
                    <a:pt x="439" y="60"/>
                  </a:lnTo>
                  <a:lnTo>
                    <a:pt x="449" y="69"/>
                  </a:lnTo>
                  <a:lnTo>
                    <a:pt x="457" y="77"/>
                  </a:lnTo>
                  <a:lnTo>
                    <a:pt x="467" y="87"/>
                  </a:lnTo>
                  <a:lnTo>
                    <a:pt x="476" y="97"/>
                  </a:lnTo>
                  <a:lnTo>
                    <a:pt x="483" y="107"/>
                  </a:lnTo>
                  <a:lnTo>
                    <a:pt x="491" y="117"/>
                  </a:lnTo>
                  <a:lnTo>
                    <a:pt x="497" y="128"/>
                  </a:lnTo>
                  <a:lnTo>
                    <a:pt x="504" y="140"/>
                  </a:lnTo>
                  <a:lnTo>
                    <a:pt x="510" y="151"/>
                  </a:lnTo>
                  <a:lnTo>
                    <a:pt x="516" y="163"/>
                  </a:lnTo>
                  <a:lnTo>
                    <a:pt x="520" y="176"/>
                  </a:lnTo>
                  <a:lnTo>
                    <a:pt x="524" y="188"/>
                  </a:lnTo>
                  <a:lnTo>
                    <a:pt x="527" y="201"/>
                  </a:lnTo>
                  <a:lnTo>
                    <a:pt x="531" y="214"/>
                  </a:lnTo>
                  <a:lnTo>
                    <a:pt x="533" y="227"/>
                  </a:lnTo>
                  <a:lnTo>
                    <a:pt x="535" y="239"/>
                  </a:lnTo>
                  <a:lnTo>
                    <a:pt x="536" y="254"/>
                  </a:lnTo>
                  <a:lnTo>
                    <a:pt x="536" y="268"/>
                  </a:lnTo>
                  <a:lnTo>
                    <a:pt x="536" y="282"/>
                  </a:lnTo>
                  <a:lnTo>
                    <a:pt x="535" y="295"/>
                  </a:lnTo>
                  <a:lnTo>
                    <a:pt x="533" y="309"/>
                  </a:lnTo>
                  <a:lnTo>
                    <a:pt x="531" y="322"/>
                  </a:lnTo>
                  <a:lnTo>
                    <a:pt x="527" y="335"/>
                  </a:lnTo>
                  <a:lnTo>
                    <a:pt x="524" y="347"/>
                  </a:lnTo>
                  <a:lnTo>
                    <a:pt x="520" y="359"/>
                  </a:lnTo>
                  <a:lnTo>
                    <a:pt x="516" y="371"/>
                  </a:lnTo>
                  <a:lnTo>
                    <a:pt x="510" y="383"/>
                  </a:lnTo>
                  <a:lnTo>
                    <a:pt x="504" y="395"/>
                  </a:lnTo>
                  <a:lnTo>
                    <a:pt x="497" y="407"/>
                  </a:lnTo>
                  <a:lnTo>
                    <a:pt x="491" y="418"/>
                  </a:lnTo>
                  <a:lnTo>
                    <a:pt x="483" y="427"/>
                  </a:lnTo>
                  <a:lnTo>
                    <a:pt x="476" y="438"/>
                  </a:lnTo>
                  <a:lnTo>
                    <a:pt x="467" y="448"/>
                  </a:lnTo>
                  <a:lnTo>
                    <a:pt x="457" y="457"/>
                  </a:lnTo>
                  <a:lnTo>
                    <a:pt x="449" y="466"/>
                  </a:lnTo>
                  <a:lnTo>
                    <a:pt x="439" y="474"/>
                  </a:lnTo>
                  <a:lnTo>
                    <a:pt x="428" y="482"/>
                  </a:lnTo>
                  <a:lnTo>
                    <a:pt x="418" y="490"/>
                  </a:lnTo>
                  <a:lnTo>
                    <a:pt x="408" y="497"/>
                  </a:lnTo>
                  <a:lnTo>
                    <a:pt x="396" y="503"/>
                  </a:lnTo>
                  <a:lnTo>
                    <a:pt x="385" y="509"/>
                  </a:lnTo>
                  <a:lnTo>
                    <a:pt x="373" y="515"/>
                  </a:lnTo>
                  <a:lnTo>
                    <a:pt x="360" y="519"/>
                  </a:lnTo>
                  <a:lnTo>
                    <a:pt x="348" y="524"/>
                  </a:lnTo>
                  <a:lnTo>
                    <a:pt x="335" y="527"/>
                  </a:lnTo>
                  <a:lnTo>
                    <a:pt x="322" y="530"/>
                  </a:lnTo>
                  <a:lnTo>
                    <a:pt x="309" y="532"/>
                  </a:lnTo>
                  <a:lnTo>
                    <a:pt x="295" y="534"/>
                  </a:lnTo>
                  <a:lnTo>
                    <a:pt x="282" y="535"/>
                  </a:lnTo>
                  <a:lnTo>
                    <a:pt x="268" y="535"/>
                  </a:lnTo>
                  <a:lnTo>
                    <a:pt x="254" y="535"/>
                  </a:lnTo>
                  <a:lnTo>
                    <a:pt x="241" y="534"/>
                  </a:lnTo>
                  <a:lnTo>
                    <a:pt x="227" y="532"/>
                  </a:lnTo>
                  <a:lnTo>
                    <a:pt x="214" y="530"/>
                  </a:lnTo>
                  <a:lnTo>
                    <a:pt x="201" y="527"/>
                  </a:lnTo>
                  <a:lnTo>
                    <a:pt x="188" y="524"/>
                  </a:lnTo>
                  <a:lnTo>
                    <a:pt x="176" y="519"/>
                  </a:lnTo>
                  <a:lnTo>
                    <a:pt x="163" y="515"/>
                  </a:lnTo>
                  <a:lnTo>
                    <a:pt x="152" y="509"/>
                  </a:lnTo>
                  <a:lnTo>
                    <a:pt x="141" y="503"/>
                  </a:lnTo>
                  <a:lnTo>
                    <a:pt x="129" y="497"/>
                  </a:lnTo>
                  <a:lnTo>
                    <a:pt x="118" y="490"/>
                  </a:lnTo>
                  <a:lnTo>
                    <a:pt x="108" y="482"/>
                  </a:lnTo>
                  <a:lnTo>
                    <a:pt x="98" y="474"/>
                  </a:lnTo>
                  <a:lnTo>
                    <a:pt x="88" y="466"/>
                  </a:lnTo>
                  <a:lnTo>
                    <a:pt x="79" y="457"/>
                  </a:lnTo>
                  <a:lnTo>
                    <a:pt x="69" y="448"/>
                  </a:lnTo>
                  <a:lnTo>
                    <a:pt x="61" y="438"/>
                  </a:lnTo>
                  <a:lnTo>
                    <a:pt x="53" y="427"/>
                  </a:lnTo>
                  <a:lnTo>
                    <a:pt x="46" y="418"/>
                  </a:lnTo>
                  <a:lnTo>
                    <a:pt x="39" y="407"/>
                  </a:lnTo>
                  <a:lnTo>
                    <a:pt x="33" y="395"/>
                  </a:lnTo>
                  <a:lnTo>
                    <a:pt x="26" y="383"/>
                  </a:lnTo>
                  <a:lnTo>
                    <a:pt x="21" y="371"/>
                  </a:lnTo>
                  <a:lnTo>
                    <a:pt x="17" y="359"/>
                  </a:lnTo>
                  <a:lnTo>
                    <a:pt x="12" y="347"/>
                  </a:lnTo>
                  <a:lnTo>
                    <a:pt x="9" y="335"/>
                  </a:lnTo>
                  <a:lnTo>
                    <a:pt x="6" y="322"/>
                  </a:lnTo>
                  <a:lnTo>
                    <a:pt x="4" y="309"/>
                  </a:lnTo>
                  <a:lnTo>
                    <a:pt x="1" y="295"/>
                  </a:lnTo>
                  <a:lnTo>
                    <a:pt x="0" y="282"/>
                  </a:lnTo>
                  <a:lnTo>
                    <a:pt x="0" y="268"/>
                  </a:lnTo>
                  <a:lnTo>
                    <a:pt x="0" y="254"/>
                  </a:lnTo>
                  <a:lnTo>
                    <a:pt x="1" y="239"/>
                  </a:lnTo>
                  <a:lnTo>
                    <a:pt x="4" y="227"/>
                  </a:lnTo>
                  <a:lnTo>
                    <a:pt x="6" y="214"/>
                  </a:lnTo>
                  <a:lnTo>
                    <a:pt x="9" y="201"/>
                  </a:lnTo>
                  <a:lnTo>
                    <a:pt x="12" y="188"/>
                  </a:lnTo>
                  <a:lnTo>
                    <a:pt x="17" y="176"/>
                  </a:lnTo>
                  <a:lnTo>
                    <a:pt x="21" y="163"/>
                  </a:lnTo>
                  <a:lnTo>
                    <a:pt x="26" y="151"/>
                  </a:lnTo>
                  <a:lnTo>
                    <a:pt x="33" y="140"/>
                  </a:lnTo>
                  <a:lnTo>
                    <a:pt x="39" y="128"/>
                  </a:lnTo>
                  <a:lnTo>
                    <a:pt x="46" y="117"/>
                  </a:lnTo>
                  <a:lnTo>
                    <a:pt x="53" y="107"/>
                  </a:lnTo>
                  <a:lnTo>
                    <a:pt x="61" y="97"/>
                  </a:lnTo>
                  <a:lnTo>
                    <a:pt x="69" y="87"/>
                  </a:lnTo>
                  <a:lnTo>
                    <a:pt x="79" y="77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8" y="53"/>
                  </a:lnTo>
                  <a:lnTo>
                    <a:pt x="118" y="45"/>
                  </a:lnTo>
                  <a:lnTo>
                    <a:pt x="129" y="39"/>
                  </a:lnTo>
                  <a:lnTo>
                    <a:pt x="141" y="32"/>
                  </a:lnTo>
                  <a:lnTo>
                    <a:pt x="152" y="26"/>
                  </a:lnTo>
                  <a:lnTo>
                    <a:pt x="163" y="20"/>
                  </a:lnTo>
                  <a:lnTo>
                    <a:pt x="176" y="16"/>
                  </a:lnTo>
                  <a:lnTo>
                    <a:pt x="188" y="12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3"/>
                  </a:lnTo>
                  <a:lnTo>
                    <a:pt x="241" y="1"/>
                  </a:lnTo>
                  <a:lnTo>
                    <a:pt x="254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42"/>
            <p:cNvSpPr>
              <a:spLocks/>
            </p:cNvSpPr>
            <p:nvPr/>
          </p:nvSpPr>
          <p:spPr bwMode="auto">
            <a:xfrm>
              <a:off x="4161675" y="2341602"/>
              <a:ext cx="346825" cy="348276"/>
            </a:xfrm>
            <a:custGeom>
              <a:avLst/>
              <a:gdLst>
                <a:gd name="T0" fmla="*/ 527 w 957"/>
                <a:gd name="T1" fmla="*/ 3 h 957"/>
                <a:gd name="T2" fmla="*/ 598 w 957"/>
                <a:gd name="T3" fmla="*/ 16 h 957"/>
                <a:gd name="T4" fmla="*/ 665 w 957"/>
                <a:gd name="T5" fmla="*/ 38 h 957"/>
                <a:gd name="T6" fmla="*/ 727 w 957"/>
                <a:gd name="T7" fmla="*/ 70 h 957"/>
                <a:gd name="T8" fmla="*/ 783 w 957"/>
                <a:gd name="T9" fmla="*/ 110 h 957"/>
                <a:gd name="T10" fmla="*/ 833 w 957"/>
                <a:gd name="T11" fmla="*/ 157 h 957"/>
                <a:gd name="T12" fmla="*/ 875 w 957"/>
                <a:gd name="T13" fmla="*/ 211 h 957"/>
                <a:gd name="T14" fmla="*/ 909 w 957"/>
                <a:gd name="T15" fmla="*/ 272 h 957"/>
                <a:gd name="T16" fmla="*/ 935 w 957"/>
                <a:gd name="T17" fmla="*/ 336 h 957"/>
                <a:gd name="T18" fmla="*/ 952 w 957"/>
                <a:gd name="T19" fmla="*/ 405 h 957"/>
                <a:gd name="T20" fmla="*/ 957 w 957"/>
                <a:gd name="T21" fmla="*/ 479 h 957"/>
                <a:gd name="T22" fmla="*/ 952 w 957"/>
                <a:gd name="T23" fmla="*/ 551 h 957"/>
                <a:gd name="T24" fmla="*/ 935 w 957"/>
                <a:gd name="T25" fmla="*/ 621 h 957"/>
                <a:gd name="T26" fmla="*/ 909 w 957"/>
                <a:gd name="T27" fmla="*/ 686 h 957"/>
                <a:gd name="T28" fmla="*/ 875 w 957"/>
                <a:gd name="T29" fmla="*/ 747 h 957"/>
                <a:gd name="T30" fmla="*/ 833 w 957"/>
                <a:gd name="T31" fmla="*/ 801 h 957"/>
                <a:gd name="T32" fmla="*/ 783 w 957"/>
                <a:gd name="T33" fmla="*/ 848 h 957"/>
                <a:gd name="T34" fmla="*/ 727 w 957"/>
                <a:gd name="T35" fmla="*/ 888 h 957"/>
                <a:gd name="T36" fmla="*/ 665 w 957"/>
                <a:gd name="T37" fmla="*/ 920 h 957"/>
                <a:gd name="T38" fmla="*/ 598 w 957"/>
                <a:gd name="T39" fmla="*/ 942 h 957"/>
                <a:gd name="T40" fmla="*/ 527 w 957"/>
                <a:gd name="T41" fmla="*/ 954 h 957"/>
                <a:gd name="T42" fmla="*/ 454 w 957"/>
                <a:gd name="T43" fmla="*/ 956 h 957"/>
                <a:gd name="T44" fmla="*/ 382 w 957"/>
                <a:gd name="T45" fmla="*/ 948 h 957"/>
                <a:gd name="T46" fmla="*/ 314 w 957"/>
                <a:gd name="T47" fmla="*/ 928 h 957"/>
                <a:gd name="T48" fmla="*/ 251 w 957"/>
                <a:gd name="T49" fmla="*/ 899 h 957"/>
                <a:gd name="T50" fmla="*/ 192 w 957"/>
                <a:gd name="T51" fmla="*/ 862 h 957"/>
                <a:gd name="T52" fmla="*/ 140 w 957"/>
                <a:gd name="T53" fmla="*/ 817 h 957"/>
                <a:gd name="T54" fmla="*/ 95 w 957"/>
                <a:gd name="T55" fmla="*/ 765 h 957"/>
                <a:gd name="T56" fmla="*/ 58 w 957"/>
                <a:gd name="T57" fmla="*/ 707 h 957"/>
                <a:gd name="T58" fmla="*/ 29 w 957"/>
                <a:gd name="T59" fmla="*/ 643 h 957"/>
                <a:gd name="T60" fmla="*/ 10 w 957"/>
                <a:gd name="T61" fmla="*/ 575 h 957"/>
                <a:gd name="T62" fmla="*/ 1 w 957"/>
                <a:gd name="T63" fmla="*/ 504 h 957"/>
                <a:gd name="T64" fmla="*/ 3 w 957"/>
                <a:gd name="T65" fmla="*/ 430 h 957"/>
                <a:gd name="T66" fmla="*/ 15 w 957"/>
                <a:gd name="T67" fmla="*/ 359 h 957"/>
                <a:gd name="T68" fmla="*/ 38 w 957"/>
                <a:gd name="T69" fmla="*/ 293 h 957"/>
                <a:gd name="T70" fmla="*/ 69 w 957"/>
                <a:gd name="T71" fmla="*/ 230 h 957"/>
                <a:gd name="T72" fmla="*/ 109 w 957"/>
                <a:gd name="T73" fmla="*/ 174 h 957"/>
                <a:gd name="T74" fmla="*/ 157 w 957"/>
                <a:gd name="T75" fmla="*/ 125 h 957"/>
                <a:gd name="T76" fmla="*/ 212 w 957"/>
                <a:gd name="T77" fmla="*/ 83 h 957"/>
                <a:gd name="T78" fmla="*/ 271 w 957"/>
                <a:gd name="T79" fmla="*/ 48 h 957"/>
                <a:gd name="T80" fmla="*/ 336 w 957"/>
                <a:gd name="T81" fmla="*/ 22 h 957"/>
                <a:gd name="T82" fmla="*/ 406 w 957"/>
                <a:gd name="T83" fmla="*/ 6 h 957"/>
                <a:gd name="T84" fmla="*/ 478 w 957"/>
                <a:gd name="T85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7" h="957">
                  <a:moveTo>
                    <a:pt x="478" y="0"/>
                  </a:moveTo>
                  <a:lnTo>
                    <a:pt x="503" y="2"/>
                  </a:lnTo>
                  <a:lnTo>
                    <a:pt x="527" y="3"/>
                  </a:lnTo>
                  <a:lnTo>
                    <a:pt x="552" y="6"/>
                  </a:lnTo>
                  <a:lnTo>
                    <a:pt x="575" y="10"/>
                  </a:lnTo>
                  <a:lnTo>
                    <a:pt x="598" y="16"/>
                  </a:lnTo>
                  <a:lnTo>
                    <a:pt x="621" y="22"/>
                  </a:lnTo>
                  <a:lnTo>
                    <a:pt x="643" y="30"/>
                  </a:lnTo>
                  <a:lnTo>
                    <a:pt x="665" y="38"/>
                  </a:lnTo>
                  <a:lnTo>
                    <a:pt x="686" y="48"/>
                  </a:lnTo>
                  <a:lnTo>
                    <a:pt x="706" y="59"/>
                  </a:lnTo>
                  <a:lnTo>
                    <a:pt x="727" y="70"/>
                  </a:lnTo>
                  <a:lnTo>
                    <a:pt x="746" y="83"/>
                  </a:lnTo>
                  <a:lnTo>
                    <a:pt x="765" y="95"/>
                  </a:lnTo>
                  <a:lnTo>
                    <a:pt x="783" y="110"/>
                  </a:lnTo>
                  <a:lnTo>
                    <a:pt x="800" y="125"/>
                  </a:lnTo>
                  <a:lnTo>
                    <a:pt x="817" y="141"/>
                  </a:lnTo>
                  <a:lnTo>
                    <a:pt x="833" y="157"/>
                  </a:lnTo>
                  <a:lnTo>
                    <a:pt x="848" y="174"/>
                  </a:lnTo>
                  <a:lnTo>
                    <a:pt x="862" y="193"/>
                  </a:lnTo>
                  <a:lnTo>
                    <a:pt x="875" y="211"/>
                  </a:lnTo>
                  <a:lnTo>
                    <a:pt x="888" y="230"/>
                  </a:lnTo>
                  <a:lnTo>
                    <a:pt x="900" y="251"/>
                  </a:lnTo>
                  <a:lnTo>
                    <a:pt x="909" y="272"/>
                  </a:lnTo>
                  <a:lnTo>
                    <a:pt x="919" y="293"/>
                  </a:lnTo>
                  <a:lnTo>
                    <a:pt x="928" y="315"/>
                  </a:lnTo>
                  <a:lnTo>
                    <a:pt x="935" y="336"/>
                  </a:lnTo>
                  <a:lnTo>
                    <a:pt x="942" y="359"/>
                  </a:lnTo>
                  <a:lnTo>
                    <a:pt x="947" y="383"/>
                  </a:lnTo>
                  <a:lnTo>
                    <a:pt x="952" y="405"/>
                  </a:lnTo>
                  <a:lnTo>
                    <a:pt x="955" y="430"/>
                  </a:lnTo>
                  <a:lnTo>
                    <a:pt x="956" y="454"/>
                  </a:lnTo>
                  <a:lnTo>
                    <a:pt x="957" y="479"/>
                  </a:lnTo>
                  <a:lnTo>
                    <a:pt x="956" y="504"/>
                  </a:lnTo>
                  <a:lnTo>
                    <a:pt x="955" y="527"/>
                  </a:lnTo>
                  <a:lnTo>
                    <a:pt x="952" y="551"/>
                  </a:lnTo>
                  <a:lnTo>
                    <a:pt x="947" y="575"/>
                  </a:lnTo>
                  <a:lnTo>
                    <a:pt x="942" y="599"/>
                  </a:lnTo>
                  <a:lnTo>
                    <a:pt x="935" y="621"/>
                  </a:lnTo>
                  <a:lnTo>
                    <a:pt x="928" y="643"/>
                  </a:lnTo>
                  <a:lnTo>
                    <a:pt x="919" y="665"/>
                  </a:lnTo>
                  <a:lnTo>
                    <a:pt x="909" y="686"/>
                  </a:lnTo>
                  <a:lnTo>
                    <a:pt x="900" y="707"/>
                  </a:lnTo>
                  <a:lnTo>
                    <a:pt x="888" y="727"/>
                  </a:lnTo>
                  <a:lnTo>
                    <a:pt x="875" y="747"/>
                  </a:lnTo>
                  <a:lnTo>
                    <a:pt x="862" y="765"/>
                  </a:lnTo>
                  <a:lnTo>
                    <a:pt x="848" y="783"/>
                  </a:lnTo>
                  <a:lnTo>
                    <a:pt x="833" y="801"/>
                  </a:lnTo>
                  <a:lnTo>
                    <a:pt x="817" y="817"/>
                  </a:lnTo>
                  <a:lnTo>
                    <a:pt x="800" y="833"/>
                  </a:lnTo>
                  <a:lnTo>
                    <a:pt x="783" y="848"/>
                  </a:lnTo>
                  <a:lnTo>
                    <a:pt x="765" y="862"/>
                  </a:lnTo>
                  <a:lnTo>
                    <a:pt x="746" y="875"/>
                  </a:lnTo>
                  <a:lnTo>
                    <a:pt x="727" y="888"/>
                  </a:lnTo>
                  <a:lnTo>
                    <a:pt x="706" y="899"/>
                  </a:lnTo>
                  <a:lnTo>
                    <a:pt x="686" y="910"/>
                  </a:lnTo>
                  <a:lnTo>
                    <a:pt x="665" y="920"/>
                  </a:lnTo>
                  <a:lnTo>
                    <a:pt x="643" y="928"/>
                  </a:lnTo>
                  <a:lnTo>
                    <a:pt x="621" y="936"/>
                  </a:lnTo>
                  <a:lnTo>
                    <a:pt x="598" y="942"/>
                  </a:lnTo>
                  <a:lnTo>
                    <a:pt x="575" y="948"/>
                  </a:lnTo>
                  <a:lnTo>
                    <a:pt x="552" y="952"/>
                  </a:lnTo>
                  <a:lnTo>
                    <a:pt x="527" y="954"/>
                  </a:lnTo>
                  <a:lnTo>
                    <a:pt x="503" y="956"/>
                  </a:lnTo>
                  <a:lnTo>
                    <a:pt x="478" y="957"/>
                  </a:lnTo>
                  <a:lnTo>
                    <a:pt x="454" y="956"/>
                  </a:lnTo>
                  <a:lnTo>
                    <a:pt x="430" y="954"/>
                  </a:lnTo>
                  <a:lnTo>
                    <a:pt x="406" y="952"/>
                  </a:lnTo>
                  <a:lnTo>
                    <a:pt x="382" y="948"/>
                  </a:lnTo>
                  <a:lnTo>
                    <a:pt x="360" y="942"/>
                  </a:lnTo>
                  <a:lnTo>
                    <a:pt x="336" y="936"/>
                  </a:lnTo>
                  <a:lnTo>
                    <a:pt x="314" y="928"/>
                  </a:lnTo>
                  <a:lnTo>
                    <a:pt x="293" y="920"/>
                  </a:lnTo>
                  <a:lnTo>
                    <a:pt x="271" y="910"/>
                  </a:lnTo>
                  <a:lnTo>
                    <a:pt x="251" y="899"/>
                  </a:lnTo>
                  <a:lnTo>
                    <a:pt x="231" y="888"/>
                  </a:lnTo>
                  <a:lnTo>
                    <a:pt x="212" y="875"/>
                  </a:lnTo>
                  <a:lnTo>
                    <a:pt x="192" y="862"/>
                  </a:lnTo>
                  <a:lnTo>
                    <a:pt x="174" y="848"/>
                  </a:lnTo>
                  <a:lnTo>
                    <a:pt x="157" y="833"/>
                  </a:lnTo>
                  <a:lnTo>
                    <a:pt x="140" y="817"/>
                  </a:lnTo>
                  <a:lnTo>
                    <a:pt x="124" y="801"/>
                  </a:lnTo>
                  <a:lnTo>
                    <a:pt x="109" y="783"/>
                  </a:lnTo>
                  <a:lnTo>
                    <a:pt x="95" y="765"/>
                  </a:lnTo>
                  <a:lnTo>
                    <a:pt x="82" y="747"/>
                  </a:lnTo>
                  <a:lnTo>
                    <a:pt x="69" y="727"/>
                  </a:lnTo>
                  <a:lnTo>
                    <a:pt x="58" y="707"/>
                  </a:lnTo>
                  <a:lnTo>
                    <a:pt x="47" y="686"/>
                  </a:lnTo>
                  <a:lnTo>
                    <a:pt x="38" y="665"/>
                  </a:lnTo>
                  <a:lnTo>
                    <a:pt x="29" y="643"/>
                  </a:lnTo>
                  <a:lnTo>
                    <a:pt x="22" y="621"/>
                  </a:lnTo>
                  <a:lnTo>
                    <a:pt x="15" y="599"/>
                  </a:lnTo>
                  <a:lnTo>
                    <a:pt x="10" y="575"/>
                  </a:lnTo>
                  <a:lnTo>
                    <a:pt x="5" y="551"/>
                  </a:lnTo>
                  <a:lnTo>
                    <a:pt x="3" y="527"/>
                  </a:lnTo>
                  <a:lnTo>
                    <a:pt x="1" y="504"/>
                  </a:lnTo>
                  <a:lnTo>
                    <a:pt x="0" y="479"/>
                  </a:lnTo>
                  <a:lnTo>
                    <a:pt x="1" y="454"/>
                  </a:lnTo>
                  <a:lnTo>
                    <a:pt x="3" y="430"/>
                  </a:lnTo>
                  <a:lnTo>
                    <a:pt x="5" y="405"/>
                  </a:lnTo>
                  <a:lnTo>
                    <a:pt x="10" y="383"/>
                  </a:lnTo>
                  <a:lnTo>
                    <a:pt x="15" y="359"/>
                  </a:lnTo>
                  <a:lnTo>
                    <a:pt x="22" y="336"/>
                  </a:lnTo>
                  <a:lnTo>
                    <a:pt x="29" y="315"/>
                  </a:lnTo>
                  <a:lnTo>
                    <a:pt x="38" y="293"/>
                  </a:lnTo>
                  <a:lnTo>
                    <a:pt x="47" y="272"/>
                  </a:lnTo>
                  <a:lnTo>
                    <a:pt x="58" y="251"/>
                  </a:lnTo>
                  <a:lnTo>
                    <a:pt x="69" y="230"/>
                  </a:lnTo>
                  <a:lnTo>
                    <a:pt x="82" y="211"/>
                  </a:lnTo>
                  <a:lnTo>
                    <a:pt x="95" y="193"/>
                  </a:lnTo>
                  <a:lnTo>
                    <a:pt x="109" y="174"/>
                  </a:lnTo>
                  <a:lnTo>
                    <a:pt x="124" y="157"/>
                  </a:lnTo>
                  <a:lnTo>
                    <a:pt x="140" y="141"/>
                  </a:lnTo>
                  <a:lnTo>
                    <a:pt x="157" y="125"/>
                  </a:lnTo>
                  <a:lnTo>
                    <a:pt x="174" y="110"/>
                  </a:lnTo>
                  <a:lnTo>
                    <a:pt x="192" y="95"/>
                  </a:lnTo>
                  <a:lnTo>
                    <a:pt x="212" y="83"/>
                  </a:lnTo>
                  <a:lnTo>
                    <a:pt x="231" y="70"/>
                  </a:lnTo>
                  <a:lnTo>
                    <a:pt x="251" y="59"/>
                  </a:lnTo>
                  <a:lnTo>
                    <a:pt x="271" y="48"/>
                  </a:lnTo>
                  <a:lnTo>
                    <a:pt x="293" y="38"/>
                  </a:lnTo>
                  <a:lnTo>
                    <a:pt x="314" y="30"/>
                  </a:lnTo>
                  <a:lnTo>
                    <a:pt x="336" y="22"/>
                  </a:lnTo>
                  <a:lnTo>
                    <a:pt x="360" y="16"/>
                  </a:lnTo>
                  <a:lnTo>
                    <a:pt x="382" y="10"/>
                  </a:lnTo>
                  <a:lnTo>
                    <a:pt x="406" y="6"/>
                  </a:lnTo>
                  <a:lnTo>
                    <a:pt x="430" y="3"/>
                  </a:lnTo>
                  <a:lnTo>
                    <a:pt x="454" y="2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43"/>
            <p:cNvSpPr>
              <a:spLocks/>
            </p:cNvSpPr>
            <p:nvPr/>
          </p:nvSpPr>
          <p:spPr bwMode="auto">
            <a:xfrm>
              <a:off x="3263412" y="2166014"/>
              <a:ext cx="169785" cy="169785"/>
            </a:xfrm>
            <a:custGeom>
              <a:avLst/>
              <a:gdLst>
                <a:gd name="T0" fmla="*/ 246 w 468"/>
                <a:gd name="T1" fmla="*/ 1 h 467"/>
                <a:gd name="T2" fmla="*/ 270 w 468"/>
                <a:gd name="T3" fmla="*/ 3 h 467"/>
                <a:gd name="T4" fmla="*/ 293 w 468"/>
                <a:gd name="T5" fmla="*/ 7 h 467"/>
                <a:gd name="T6" fmla="*/ 314 w 468"/>
                <a:gd name="T7" fmla="*/ 15 h 467"/>
                <a:gd name="T8" fmla="*/ 336 w 468"/>
                <a:gd name="T9" fmla="*/ 23 h 467"/>
                <a:gd name="T10" fmla="*/ 355 w 468"/>
                <a:gd name="T11" fmla="*/ 34 h 467"/>
                <a:gd name="T12" fmla="*/ 383 w 468"/>
                <a:gd name="T13" fmla="*/ 54 h 467"/>
                <a:gd name="T14" fmla="*/ 415 w 468"/>
                <a:gd name="T15" fmla="*/ 85 h 467"/>
                <a:gd name="T16" fmla="*/ 434 w 468"/>
                <a:gd name="T17" fmla="*/ 113 h 467"/>
                <a:gd name="T18" fmla="*/ 445 w 468"/>
                <a:gd name="T19" fmla="*/ 132 h 467"/>
                <a:gd name="T20" fmla="*/ 454 w 468"/>
                <a:gd name="T21" fmla="*/ 153 h 467"/>
                <a:gd name="T22" fmla="*/ 461 w 468"/>
                <a:gd name="T23" fmla="*/ 176 h 467"/>
                <a:gd name="T24" fmla="*/ 466 w 468"/>
                <a:gd name="T25" fmla="*/ 198 h 467"/>
                <a:gd name="T26" fmla="*/ 468 w 468"/>
                <a:gd name="T27" fmla="*/ 222 h 467"/>
                <a:gd name="T28" fmla="*/ 468 w 468"/>
                <a:gd name="T29" fmla="*/ 246 h 467"/>
                <a:gd name="T30" fmla="*/ 466 w 468"/>
                <a:gd name="T31" fmla="*/ 270 h 467"/>
                <a:gd name="T32" fmla="*/ 461 w 468"/>
                <a:gd name="T33" fmla="*/ 292 h 467"/>
                <a:gd name="T34" fmla="*/ 454 w 468"/>
                <a:gd name="T35" fmla="*/ 314 h 467"/>
                <a:gd name="T36" fmla="*/ 445 w 468"/>
                <a:gd name="T37" fmla="*/ 335 h 467"/>
                <a:gd name="T38" fmla="*/ 434 w 468"/>
                <a:gd name="T39" fmla="*/ 355 h 467"/>
                <a:gd name="T40" fmla="*/ 415 w 468"/>
                <a:gd name="T41" fmla="*/ 383 h 467"/>
                <a:gd name="T42" fmla="*/ 383 w 468"/>
                <a:gd name="T43" fmla="*/ 414 h 467"/>
                <a:gd name="T44" fmla="*/ 355 w 468"/>
                <a:gd name="T45" fmla="*/ 434 h 467"/>
                <a:gd name="T46" fmla="*/ 336 w 468"/>
                <a:gd name="T47" fmla="*/ 445 h 467"/>
                <a:gd name="T48" fmla="*/ 314 w 468"/>
                <a:gd name="T49" fmla="*/ 453 h 467"/>
                <a:gd name="T50" fmla="*/ 293 w 468"/>
                <a:gd name="T51" fmla="*/ 461 h 467"/>
                <a:gd name="T52" fmla="*/ 270 w 468"/>
                <a:gd name="T53" fmla="*/ 465 h 467"/>
                <a:gd name="T54" fmla="*/ 246 w 468"/>
                <a:gd name="T55" fmla="*/ 467 h 467"/>
                <a:gd name="T56" fmla="*/ 222 w 468"/>
                <a:gd name="T57" fmla="*/ 467 h 467"/>
                <a:gd name="T58" fmla="*/ 199 w 468"/>
                <a:gd name="T59" fmla="*/ 465 h 467"/>
                <a:gd name="T60" fmla="*/ 176 w 468"/>
                <a:gd name="T61" fmla="*/ 461 h 467"/>
                <a:gd name="T62" fmla="*/ 153 w 468"/>
                <a:gd name="T63" fmla="*/ 453 h 467"/>
                <a:gd name="T64" fmla="*/ 133 w 468"/>
                <a:gd name="T65" fmla="*/ 445 h 467"/>
                <a:gd name="T66" fmla="*/ 113 w 468"/>
                <a:gd name="T67" fmla="*/ 434 h 467"/>
                <a:gd name="T68" fmla="*/ 85 w 468"/>
                <a:gd name="T69" fmla="*/ 414 h 467"/>
                <a:gd name="T70" fmla="*/ 54 w 468"/>
                <a:gd name="T71" fmla="*/ 383 h 467"/>
                <a:gd name="T72" fmla="*/ 35 w 468"/>
                <a:gd name="T73" fmla="*/ 355 h 467"/>
                <a:gd name="T74" fmla="*/ 24 w 468"/>
                <a:gd name="T75" fmla="*/ 335 h 467"/>
                <a:gd name="T76" fmla="*/ 14 w 468"/>
                <a:gd name="T77" fmla="*/ 314 h 467"/>
                <a:gd name="T78" fmla="*/ 8 w 468"/>
                <a:gd name="T79" fmla="*/ 292 h 467"/>
                <a:gd name="T80" fmla="*/ 3 w 468"/>
                <a:gd name="T81" fmla="*/ 270 h 467"/>
                <a:gd name="T82" fmla="*/ 1 w 468"/>
                <a:gd name="T83" fmla="*/ 246 h 467"/>
                <a:gd name="T84" fmla="*/ 1 w 468"/>
                <a:gd name="T85" fmla="*/ 222 h 467"/>
                <a:gd name="T86" fmla="*/ 3 w 468"/>
                <a:gd name="T87" fmla="*/ 198 h 467"/>
                <a:gd name="T88" fmla="*/ 8 w 468"/>
                <a:gd name="T89" fmla="*/ 176 h 467"/>
                <a:gd name="T90" fmla="*/ 14 w 468"/>
                <a:gd name="T91" fmla="*/ 153 h 467"/>
                <a:gd name="T92" fmla="*/ 24 w 468"/>
                <a:gd name="T93" fmla="*/ 132 h 467"/>
                <a:gd name="T94" fmla="*/ 35 w 468"/>
                <a:gd name="T95" fmla="*/ 113 h 467"/>
                <a:gd name="T96" fmla="*/ 54 w 468"/>
                <a:gd name="T97" fmla="*/ 85 h 467"/>
                <a:gd name="T98" fmla="*/ 85 w 468"/>
                <a:gd name="T99" fmla="*/ 54 h 467"/>
                <a:gd name="T100" fmla="*/ 113 w 468"/>
                <a:gd name="T101" fmla="*/ 34 h 467"/>
                <a:gd name="T102" fmla="*/ 133 w 468"/>
                <a:gd name="T103" fmla="*/ 23 h 467"/>
                <a:gd name="T104" fmla="*/ 153 w 468"/>
                <a:gd name="T105" fmla="*/ 15 h 467"/>
                <a:gd name="T106" fmla="*/ 176 w 468"/>
                <a:gd name="T107" fmla="*/ 7 h 467"/>
                <a:gd name="T108" fmla="*/ 199 w 468"/>
                <a:gd name="T109" fmla="*/ 3 h 467"/>
                <a:gd name="T110" fmla="*/ 222 w 468"/>
                <a:gd name="T111" fmla="*/ 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246" y="1"/>
                  </a:lnTo>
                  <a:lnTo>
                    <a:pt x="258" y="2"/>
                  </a:lnTo>
                  <a:lnTo>
                    <a:pt x="270" y="3"/>
                  </a:lnTo>
                  <a:lnTo>
                    <a:pt x="282" y="5"/>
                  </a:lnTo>
                  <a:lnTo>
                    <a:pt x="293" y="7"/>
                  </a:lnTo>
                  <a:lnTo>
                    <a:pt x="304" y="10"/>
                  </a:lnTo>
                  <a:lnTo>
                    <a:pt x="314" y="15"/>
                  </a:lnTo>
                  <a:lnTo>
                    <a:pt x="325" y="18"/>
                  </a:lnTo>
                  <a:lnTo>
                    <a:pt x="336" y="23"/>
                  </a:lnTo>
                  <a:lnTo>
                    <a:pt x="346" y="29"/>
                  </a:lnTo>
                  <a:lnTo>
                    <a:pt x="355" y="34"/>
                  </a:lnTo>
                  <a:lnTo>
                    <a:pt x="365" y="40"/>
                  </a:lnTo>
                  <a:lnTo>
                    <a:pt x="383" y="54"/>
                  </a:lnTo>
                  <a:lnTo>
                    <a:pt x="400" y="69"/>
                  </a:lnTo>
                  <a:lnTo>
                    <a:pt x="415" y="85"/>
                  </a:lnTo>
                  <a:lnTo>
                    <a:pt x="428" y="103"/>
                  </a:lnTo>
                  <a:lnTo>
                    <a:pt x="434" y="113"/>
                  </a:lnTo>
                  <a:lnTo>
                    <a:pt x="440" y="123"/>
                  </a:lnTo>
                  <a:lnTo>
                    <a:pt x="445" y="132"/>
                  </a:lnTo>
                  <a:lnTo>
                    <a:pt x="449" y="143"/>
                  </a:lnTo>
                  <a:lnTo>
                    <a:pt x="454" y="153"/>
                  </a:lnTo>
                  <a:lnTo>
                    <a:pt x="458" y="165"/>
                  </a:lnTo>
                  <a:lnTo>
                    <a:pt x="461" y="176"/>
                  </a:lnTo>
                  <a:lnTo>
                    <a:pt x="463" y="186"/>
                  </a:lnTo>
                  <a:lnTo>
                    <a:pt x="466" y="198"/>
                  </a:lnTo>
                  <a:lnTo>
                    <a:pt x="467" y="210"/>
                  </a:lnTo>
                  <a:lnTo>
                    <a:pt x="468" y="222"/>
                  </a:lnTo>
                  <a:lnTo>
                    <a:pt x="468" y="234"/>
                  </a:lnTo>
                  <a:lnTo>
                    <a:pt x="468" y="246"/>
                  </a:lnTo>
                  <a:lnTo>
                    <a:pt x="467" y="258"/>
                  </a:lnTo>
                  <a:lnTo>
                    <a:pt x="466" y="270"/>
                  </a:lnTo>
                  <a:lnTo>
                    <a:pt x="463" y="281"/>
                  </a:lnTo>
                  <a:lnTo>
                    <a:pt x="461" y="292"/>
                  </a:lnTo>
                  <a:lnTo>
                    <a:pt x="458" y="303"/>
                  </a:lnTo>
                  <a:lnTo>
                    <a:pt x="454" y="314"/>
                  </a:lnTo>
                  <a:lnTo>
                    <a:pt x="449" y="325"/>
                  </a:lnTo>
                  <a:lnTo>
                    <a:pt x="445" y="335"/>
                  </a:lnTo>
                  <a:lnTo>
                    <a:pt x="440" y="345"/>
                  </a:lnTo>
                  <a:lnTo>
                    <a:pt x="434" y="355"/>
                  </a:lnTo>
                  <a:lnTo>
                    <a:pt x="428" y="365"/>
                  </a:lnTo>
                  <a:lnTo>
                    <a:pt x="415" y="383"/>
                  </a:lnTo>
                  <a:lnTo>
                    <a:pt x="400" y="399"/>
                  </a:lnTo>
                  <a:lnTo>
                    <a:pt x="383" y="414"/>
                  </a:lnTo>
                  <a:lnTo>
                    <a:pt x="365" y="428"/>
                  </a:lnTo>
                  <a:lnTo>
                    <a:pt x="355" y="434"/>
                  </a:lnTo>
                  <a:lnTo>
                    <a:pt x="346" y="439"/>
                  </a:lnTo>
                  <a:lnTo>
                    <a:pt x="336" y="445"/>
                  </a:lnTo>
                  <a:lnTo>
                    <a:pt x="325" y="449"/>
                  </a:lnTo>
                  <a:lnTo>
                    <a:pt x="314" y="453"/>
                  </a:lnTo>
                  <a:lnTo>
                    <a:pt x="304" y="458"/>
                  </a:lnTo>
                  <a:lnTo>
                    <a:pt x="293" y="461"/>
                  </a:lnTo>
                  <a:lnTo>
                    <a:pt x="282" y="463"/>
                  </a:lnTo>
                  <a:lnTo>
                    <a:pt x="270" y="465"/>
                  </a:lnTo>
                  <a:lnTo>
                    <a:pt x="258" y="466"/>
                  </a:lnTo>
                  <a:lnTo>
                    <a:pt x="246" y="467"/>
                  </a:lnTo>
                  <a:lnTo>
                    <a:pt x="234" y="467"/>
                  </a:lnTo>
                  <a:lnTo>
                    <a:pt x="222" y="467"/>
                  </a:lnTo>
                  <a:lnTo>
                    <a:pt x="211" y="466"/>
                  </a:lnTo>
                  <a:lnTo>
                    <a:pt x="199" y="465"/>
                  </a:lnTo>
                  <a:lnTo>
                    <a:pt x="187" y="463"/>
                  </a:lnTo>
                  <a:lnTo>
                    <a:pt x="176" y="461"/>
                  </a:lnTo>
                  <a:lnTo>
                    <a:pt x="165" y="458"/>
                  </a:lnTo>
                  <a:lnTo>
                    <a:pt x="153" y="453"/>
                  </a:lnTo>
                  <a:lnTo>
                    <a:pt x="144" y="449"/>
                  </a:lnTo>
                  <a:lnTo>
                    <a:pt x="133" y="445"/>
                  </a:lnTo>
                  <a:lnTo>
                    <a:pt x="123" y="439"/>
                  </a:lnTo>
                  <a:lnTo>
                    <a:pt x="113" y="434"/>
                  </a:lnTo>
                  <a:lnTo>
                    <a:pt x="104" y="428"/>
                  </a:lnTo>
                  <a:lnTo>
                    <a:pt x="85" y="414"/>
                  </a:lnTo>
                  <a:lnTo>
                    <a:pt x="69" y="399"/>
                  </a:lnTo>
                  <a:lnTo>
                    <a:pt x="54" y="383"/>
                  </a:lnTo>
                  <a:lnTo>
                    <a:pt x="40" y="365"/>
                  </a:lnTo>
                  <a:lnTo>
                    <a:pt x="35" y="355"/>
                  </a:lnTo>
                  <a:lnTo>
                    <a:pt x="28" y="345"/>
                  </a:lnTo>
                  <a:lnTo>
                    <a:pt x="24" y="335"/>
                  </a:lnTo>
                  <a:lnTo>
                    <a:pt x="18" y="325"/>
                  </a:lnTo>
                  <a:lnTo>
                    <a:pt x="14" y="314"/>
                  </a:lnTo>
                  <a:lnTo>
                    <a:pt x="11" y="303"/>
                  </a:lnTo>
                  <a:lnTo>
                    <a:pt x="8" y="292"/>
                  </a:lnTo>
                  <a:lnTo>
                    <a:pt x="5" y="281"/>
                  </a:lnTo>
                  <a:lnTo>
                    <a:pt x="3" y="270"/>
                  </a:lnTo>
                  <a:lnTo>
                    <a:pt x="1" y="258"/>
                  </a:lnTo>
                  <a:lnTo>
                    <a:pt x="1" y="246"/>
                  </a:lnTo>
                  <a:lnTo>
                    <a:pt x="0" y="234"/>
                  </a:lnTo>
                  <a:lnTo>
                    <a:pt x="1" y="222"/>
                  </a:lnTo>
                  <a:lnTo>
                    <a:pt x="1" y="210"/>
                  </a:lnTo>
                  <a:lnTo>
                    <a:pt x="3" y="198"/>
                  </a:lnTo>
                  <a:lnTo>
                    <a:pt x="5" y="186"/>
                  </a:lnTo>
                  <a:lnTo>
                    <a:pt x="8" y="176"/>
                  </a:lnTo>
                  <a:lnTo>
                    <a:pt x="11" y="165"/>
                  </a:lnTo>
                  <a:lnTo>
                    <a:pt x="14" y="153"/>
                  </a:lnTo>
                  <a:lnTo>
                    <a:pt x="18" y="143"/>
                  </a:lnTo>
                  <a:lnTo>
                    <a:pt x="24" y="132"/>
                  </a:lnTo>
                  <a:lnTo>
                    <a:pt x="28" y="123"/>
                  </a:lnTo>
                  <a:lnTo>
                    <a:pt x="35" y="113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4"/>
                  </a:lnTo>
                  <a:lnTo>
                    <a:pt x="104" y="40"/>
                  </a:lnTo>
                  <a:lnTo>
                    <a:pt x="113" y="34"/>
                  </a:lnTo>
                  <a:lnTo>
                    <a:pt x="123" y="29"/>
                  </a:lnTo>
                  <a:lnTo>
                    <a:pt x="133" y="23"/>
                  </a:lnTo>
                  <a:lnTo>
                    <a:pt x="144" y="18"/>
                  </a:lnTo>
                  <a:lnTo>
                    <a:pt x="153" y="15"/>
                  </a:lnTo>
                  <a:lnTo>
                    <a:pt x="165" y="10"/>
                  </a:lnTo>
                  <a:lnTo>
                    <a:pt x="176" y="7"/>
                  </a:lnTo>
                  <a:lnTo>
                    <a:pt x="187" y="5"/>
                  </a:lnTo>
                  <a:lnTo>
                    <a:pt x="199" y="3"/>
                  </a:lnTo>
                  <a:lnTo>
                    <a:pt x="211" y="2"/>
                  </a:lnTo>
                  <a:lnTo>
                    <a:pt x="222" y="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44"/>
            <p:cNvSpPr>
              <a:spLocks/>
            </p:cNvSpPr>
            <p:nvPr/>
          </p:nvSpPr>
          <p:spPr bwMode="auto">
            <a:xfrm>
              <a:off x="2363699" y="1938183"/>
              <a:ext cx="361337" cy="361337"/>
            </a:xfrm>
            <a:custGeom>
              <a:avLst/>
              <a:gdLst>
                <a:gd name="T0" fmla="*/ 550 w 998"/>
                <a:gd name="T1" fmla="*/ 3 h 999"/>
                <a:gd name="T2" fmla="*/ 623 w 998"/>
                <a:gd name="T3" fmla="*/ 16 h 999"/>
                <a:gd name="T4" fmla="*/ 693 w 998"/>
                <a:gd name="T5" fmla="*/ 40 h 999"/>
                <a:gd name="T6" fmla="*/ 757 w 998"/>
                <a:gd name="T7" fmla="*/ 72 h 999"/>
                <a:gd name="T8" fmla="*/ 816 w 998"/>
                <a:gd name="T9" fmla="*/ 114 h 999"/>
                <a:gd name="T10" fmla="*/ 868 w 998"/>
                <a:gd name="T11" fmla="*/ 164 h 999"/>
                <a:gd name="T12" fmla="*/ 913 w 998"/>
                <a:gd name="T13" fmla="*/ 220 h 999"/>
                <a:gd name="T14" fmla="*/ 948 w 998"/>
                <a:gd name="T15" fmla="*/ 283 h 999"/>
                <a:gd name="T16" fmla="*/ 975 w 998"/>
                <a:gd name="T17" fmla="*/ 351 h 999"/>
                <a:gd name="T18" fmla="*/ 992 w 998"/>
                <a:gd name="T19" fmla="*/ 423 h 999"/>
                <a:gd name="T20" fmla="*/ 998 w 998"/>
                <a:gd name="T21" fmla="*/ 500 h 999"/>
                <a:gd name="T22" fmla="*/ 992 w 998"/>
                <a:gd name="T23" fmla="*/ 576 h 999"/>
                <a:gd name="T24" fmla="*/ 975 w 998"/>
                <a:gd name="T25" fmla="*/ 648 h 999"/>
                <a:gd name="T26" fmla="*/ 948 w 998"/>
                <a:gd name="T27" fmla="*/ 716 h 999"/>
                <a:gd name="T28" fmla="*/ 913 w 998"/>
                <a:gd name="T29" fmla="*/ 779 h 999"/>
                <a:gd name="T30" fmla="*/ 868 w 998"/>
                <a:gd name="T31" fmla="*/ 836 h 999"/>
                <a:gd name="T32" fmla="*/ 816 w 998"/>
                <a:gd name="T33" fmla="*/ 884 h 999"/>
                <a:gd name="T34" fmla="*/ 757 w 998"/>
                <a:gd name="T35" fmla="*/ 927 h 999"/>
                <a:gd name="T36" fmla="*/ 693 w 998"/>
                <a:gd name="T37" fmla="*/ 960 h 999"/>
                <a:gd name="T38" fmla="*/ 623 w 998"/>
                <a:gd name="T39" fmla="*/ 983 h 999"/>
                <a:gd name="T40" fmla="*/ 550 w 998"/>
                <a:gd name="T41" fmla="*/ 997 h 999"/>
                <a:gd name="T42" fmla="*/ 473 w 998"/>
                <a:gd name="T43" fmla="*/ 998 h 999"/>
                <a:gd name="T44" fmla="*/ 398 w 998"/>
                <a:gd name="T45" fmla="*/ 989 h 999"/>
                <a:gd name="T46" fmla="*/ 327 w 998"/>
                <a:gd name="T47" fmla="*/ 969 h 999"/>
                <a:gd name="T48" fmla="*/ 260 w 998"/>
                <a:gd name="T49" fmla="*/ 938 h 999"/>
                <a:gd name="T50" fmla="*/ 200 w 998"/>
                <a:gd name="T51" fmla="*/ 900 h 999"/>
                <a:gd name="T52" fmla="*/ 146 w 998"/>
                <a:gd name="T53" fmla="*/ 853 h 999"/>
                <a:gd name="T54" fmla="*/ 98 w 998"/>
                <a:gd name="T55" fmla="*/ 798 h 999"/>
                <a:gd name="T56" fmla="*/ 59 w 998"/>
                <a:gd name="T57" fmla="*/ 738 h 999"/>
                <a:gd name="T58" fmla="*/ 30 w 998"/>
                <a:gd name="T59" fmla="*/ 672 h 999"/>
                <a:gd name="T60" fmla="*/ 9 w 998"/>
                <a:gd name="T61" fmla="*/ 600 h 999"/>
                <a:gd name="T62" fmla="*/ 0 w 998"/>
                <a:gd name="T63" fmla="*/ 526 h 999"/>
                <a:gd name="T64" fmla="*/ 2 w 998"/>
                <a:gd name="T65" fmla="*/ 448 h 999"/>
                <a:gd name="T66" fmla="*/ 15 w 998"/>
                <a:gd name="T67" fmla="*/ 375 h 999"/>
                <a:gd name="T68" fmla="*/ 39 w 998"/>
                <a:gd name="T69" fmla="*/ 306 h 999"/>
                <a:gd name="T70" fmla="*/ 71 w 998"/>
                <a:gd name="T71" fmla="*/ 241 h 999"/>
                <a:gd name="T72" fmla="*/ 113 w 998"/>
                <a:gd name="T73" fmla="*/ 182 h 999"/>
                <a:gd name="T74" fmla="*/ 163 w 998"/>
                <a:gd name="T75" fmla="*/ 131 h 999"/>
                <a:gd name="T76" fmla="*/ 219 w 998"/>
                <a:gd name="T77" fmla="*/ 85 h 999"/>
                <a:gd name="T78" fmla="*/ 282 w 998"/>
                <a:gd name="T79" fmla="*/ 50 h 999"/>
                <a:gd name="T80" fmla="*/ 350 w 998"/>
                <a:gd name="T81" fmla="*/ 23 h 999"/>
                <a:gd name="T82" fmla="*/ 422 w 998"/>
                <a:gd name="T83" fmla="*/ 6 h 999"/>
                <a:gd name="T84" fmla="*/ 499 w 998"/>
                <a:gd name="T8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8" h="999">
                  <a:moveTo>
                    <a:pt x="499" y="0"/>
                  </a:moveTo>
                  <a:lnTo>
                    <a:pt x="525" y="1"/>
                  </a:lnTo>
                  <a:lnTo>
                    <a:pt x="550" y="3"/>
                  </a:lnTo>
                  <a:lnTo>
                    <a:pt x="574" y="6"/>
                  </a:lnTo>
                  <a:lnTo>
                    <a:pt x="599" y="11"/>
                  </a:lnTo>
                  <a:lnTo>
                    <a:pt x="623" y="16"/>
                  </a:lnTo>
                  <a:lnTo>
                    <a:pt x="647" y="23"/>
                  </a:lnTo>
                  <a:lnTo>
                    <a:pt x="671" y="31"/>
                  </a:lnTo>
                  <a:lnTo>
                    <a:pt x="693" y="40"/>
                  </a:lnTo>
                  <a:lnTo>
                    <a:pt x="715" y="50"/>
                  </a:lnTo>
                  <a:lnTo>
                    <a:pt x="736" y="60"/>
                  </a:lnTo>
                  <a:lnTo>
                    <a:pt x="757" y="72"/>
                  </a:lnTo>
                  <a:lnTo>
                    <a:pt x="777" y="85"/>
                  </a:lnTo>
                  <a:lnTo>
                    <a:pt x="797" y="99"/>
                  </a:lnTo>
                  <a:lnTo>
                    <a:pt x="816" y="114"/>
                  </a:lnTo>
                  <a:lnTo>
                    <a:pt x="835" y="131"/>
                  </a:lnTo>
                  <a:lnTo>
                    <a:pt x="852" y="147"/>
                  </a:lnTo>
                  <a:lnTo>
                    <a:pt x="868" y="164"/>
                  </a:lnTo>
                  <a:lnTo>
                    <a:pt x="884" y="182"/>
                  </a:lnTo>
                  <a:lnTo>
                    <a:pt x="898" y="201"/>
                  </a:lnTo>
                  <a:lnTo>
                    <a:pt x="913" y="220"/>
                  </a:lnTo>
                  <a:lnTo>
                    <a:pt x="925" y="241"/>
                  </a:lnTo>
                  <a:lnTo>
                    <a:pt x="937" y="261"/>
                  </a:lnTo>
                  <a:lnTo>
                    <a:pt x="948" y="283"/>
                  </a:lnTo>
                  <a:lnTo>
                    <a:pt x="959" y="306"/>
                  </a:lnTo>
                  <a:lnTo>
                    <a:pt x="968" y="328"/>
                  </a:lnTo>
                  <a:lnTo>
                    <a:pt x="975" y="351"/>
                  </a:lnTo>
                  <a:lnTo>
                    <a:pt x="983" y="375"/>
                  </a:lnTo>
                  <a:lnTo>
                    <a:pt x="988" y="399"/>
                  </a:lnTo>
                  <a:lnTo>
                    <a:pt x="992" y="423"/>
                  </a:lnTo>
                  <a:lnTo>
                    <a:pt x="996" y="448"/>
                  </a:lnTo>
                  <a:lnTo>
                    <a:pt x="997" y="474"/>
                  </a:lnTo>
                  <a:lnTo>
                    <a:pt x="998" y="500"/>
                  </a:lnTo>
                  <a:lnTo>
                    <a:pt x="997" y="526"/>
                  </a:lnTo>
                  <a:lnTo>
                    <a:pt x="996" y="551"/>
                  </a:lnTo>
                  <a:lnTo>
                    <a:pt x="992" y="576"/>
                  </a:lnTo>
                  <a:lnTo>
                    <a:pt x="988" y="600"/>
                  </a:lnTo>
                  <a:lnTo>
                    <a:pt x="983" y="624"/>
                  </a:lnTo>
                  <a:lnTo>
                    <a:pt x="975" y="648"/>
                  </a:lnTo>
                  <a:lnTo>
                    <a:pt x="968" y="672"/>
                  </a:lnTo>
                  <a:lnTo>
                    <a:pt x="959" y="694"/>
                  </a:lnTo>
                  <a:lnTo>
                    <a:pt x="948" y="716"/>
                  </a:lnTo>
                  <a:lnTo>
                    <a:pt x="937" y="738"/>
                  </a:lnTo>
                  <a:lnTo>
                    <a:pt x="925" y="758"/>
                  </a:lnTo>
                  <a:lnTo>
                    <a:pt x="913" y="779"/>
                  </a:lnTo>
                  <a:lnTo>
                    <a:pt x="898" y="798"/>
                  </a:lnTo>
                  <a:lnTo>
                    <a:pt x="884" y="817"/>
                  </a:lnTo>
                  <a:lnTo>
                    <a:pt x="868" y="836"/>
                  </a:lnTo>
                  <a:lnTo>
                    <a:pt x="852" y="853"/>
                  </a:lnTo>
                  <a:lnTo>
                    <a:pt x="835" y="869"/>
                  </a:lnTo>
                  <a:lnTo>
                    <a:pt x="816" y="884"/>
                  </a:lnTo>
                  <a:lnTo>
                    <a:pt x="797" y="900"/>
                  </a:lnTo>
                  <a:lnTo>
                    <a:pt x="777" y="914"/>
                  </a:lnTo>
                  <a:lnTo>
                    <a:pt x="757" y="927"/>
                  </a:lnTo>
                  <a:lnTo>
                    <a:pt x="736" y="938"/>
                  </a:lnTo>
                  <a:lnTo>
                    <a:pt x="715" y="949"/>
                  </a:lnTo>
                  <a:lnTo>
                    <a:pt x="693" y="960"/>
                  </a:lnTo>
                  <a:lnTo>
                    <a:pt x="671" y="969"/>
                  </a:lnTo>
                  <a:lnTo>
                    <a:pt x="647" y="976"/>
                  </a:lnTo>
                  <a:lnTo>
                    <a:pt x="623" y="983"/>
                  </a:lnTo>
                  <a:lnTo>
                    <a:pt x="599" y="989"/>
                  </a:lnTo>
                  <a:lnTo>
                    <a:pt x="574" y="993"/>
                  </a:lnTo>
                  <a:lnTo>
                    <a:pt x="550" y="997"/>
                  </a:lnTo>
                  <a:lnTo>
                    <a:pt x="525" y="998"/>
                  </a:lnTo>
                  <a:lnTo>
                    <a:pt x="499" y="999"/>
                  </a:lnTo>
                  <a:lnTo>
                    <a:pt x="473" y="998"/>
                  </a:lnTo>
                  <a:lnTo>
                    <a:pt x="448" y="997"/>
                  </a:lnTo>
                  <a:lnTo>
                    <a:pt x="422" y="993"/>
                  </a:lnTo>
                  <a:lnTo>
                    <a:pt x="398" y="989"/>
                  </a:lnTo>
                  <a:lnTo>
                    <a:pt x="373" y="983"/>
                  </a:lnTo>
                  <a:lnTo>
                    <a:pt x="350" y="976"/>
                  </a:lnTo>
                  <a:lnTo>
                    <a:pt x="327" y="969"/>
                  </a:lnTo>
                  <a:lnTo>
                    <a:pt x="304" y="960"/>
                  </a:lnTo>
                  <a:lnTo>
                    <a:pt x="282" y="949"/>
                  </a:lnTo>
                  <a:lnTo>
                    <a:pt x="260" y="938"/>
                  </a:lnTo>
                  <a:lnTo>
                    <a:pt x="240" y="927"/>
                  </a:lnTo>
                  <a:lnTo>
                    <a:pt x="219" y="914"/>
                  </a:lnTo>
                  <a:lnTo>
                    <a:pt x="200" y="900"/>
                  </a:lnTo>
                  <a:lnTo>
                    <a:pt x="181" y="884"/>
                  </a:lnTo>
                  <a:lnTo>
                    <a:pt x="163" y="869"/>
                  </a:lnTo>
                  <a:lnTo>
                    <a:pt x="146" y="853"/>
                  </a:lnTo>
                  <a:lnTo>
                    <a:pt x="129" y="836"/>
                  </a:lnTo>
                  <a:lnTo>
                    <a:pt x="113" y="817"/>
                  </a:lnTo>
                  <a:lnTo>
                    <a:pt x="98" y="798"/>
                  </a:lnTo>
                  <a:lnTo>
                    <a:pt x="84" y="779"/>
                  </a:lnTo>
                  <a:lnTo>
                    <a:pt x="71" y="758"/>
                  </a:lnTo>
                  <a:lnTo>
                    <a:pt x="59" y="738"/>
                  </a:lnTo>
                  <a:lnTo>
                    <a:pt x="48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1" y="648"/>
                  </a:lnTo>
                  <a:lnTo>
                    <a:pt x="15" y="624"/>
                  </a:lnTo>
                  <a:lnTo>
                    <a:pt x="9" y="600"/>
                  </a:lnTo>
                  <a:lnTo>
                    <a:pt x="5" y="576"/>
                  </a:lnTo>
                  <a:lnTo>
                    <a:pt x="2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2" y="448"/>
                  </a:lnTo>
                  <a:lnTo>
                    <a:pt x="5" y="423"/>
                  </a:lnTo>
                  <a:lnTo>
                    <a:pt x="9" y="399"/>
                  </a:lnTo>
                  <a:lnTo>
                    <a:pt x="15" y="375"/>
                  </a:lnTo>
                  <a:lnTo>
                    <a:pt x="21" y="351"/>
                  </a:lnTo>
                  <a:lnTo>
                    <a:pt x="30" y="328"/>
                  </a:lnTo>
                  <a:lnTo>
                    <a:pt x="39" y="306"/>
                  </a:lnTo>
                  <a:lnTo>
                    <a:pt x="48" y="283"/>
                  </a:lnTo>
                  <a:lnTo>
                    <a:pt x="59" y="261"/>
                  </a:lnTo>
                  <a:lnTo>
                    <a:pt x="71" y="241"/>
                  </a:lnTo>
                  <a:lnTo>
                    <a:pt x="84" y="220"/>
                  </a:lnTo>
                  <a:lnTo>
                    <a:pt x="98" y="201"/>
                  </a:lnTo>
                  <a:lnTo>
                    <a:pt x="113" y="182"/>
                  </a:lnTo>
                  <a:lnTo>
                    <a:pt x="129" y="164"/>
                  </a:lnTo>
                  <a:lnTo>
                    <a:pt x="146" y="147"/>
                  </a:lnTo>
                  <a:lnTo>
                    <a:pt x="163" y="131"/>
                  </a:lnTo>
                  <a:lnTo>
                    <a:pt x="181" y="114"/>
                  </a:lnTo>
                  <a:lnTo>
                    <a:pt x="200" y="99"/>
                  </a:lnTo>
                  <a:lnTo>
                    <a:pt x="219" y="85"/>
                  </a:lnTo>
                  <a:lnTo>
                    <a:pt x="240" y="72"/>
                  </a:lnTo>
                  <a:lnTo>
                    <a:pt x="260" y="60"/>
                  </a:lnTo>
                  <a:lnTo>
                    <a:pt x="282" y="50"/>
                  </a:lnTo>
                  <a:lnTo>
                    <a:pt x="304" y="40"/>
                  </a:lnTo>
                  <a:lnTo>
                    <a:pt x="327" y="31"/>
                  </a:lnTo>
                  <a:lnTo>
                    <a:pt x="350" y="23"/>
                  </a:lnTo>
                  <a:lnTo>
                    <a:pt x="373" y="16"/>
                  </a:lnTo>
                  <a:lnTo>
                    <a:pt x="398" y="11"/>
                  </a:lnTo>
                  <a:lnTo>
                    <a:pt x="422" y="6"/>
                  </a:lnTo>
                  <a:lnTo>
                    <a:pt x="448" y="3"/>
                  </a:lnTo>
                  <a:lnTo>
                    <a:pt x="47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45"/>
            <p:cNvSpPr>
              <a:spLocks/>
            </p:cNvSpPr>
            <p:nvPr/>
          </p:nvSpPr>
          <p:spPr bwMode="auto">
            <a:xfrm>
              <a:off x="3723427" y="1756789"/>
              <a:ext cx="226379" cy="226379"/>
            </a:xfrm>
            <a:custGeom>
              <a:avLst/>
              <a:gdLst>
                <a:gd name="T0" fmla="*/ 345 w 626"/>
                <a:gd name="T1" fmla="*/ 2 h 625"/>
                <a:gd name="T2" fmla="*/ 391 w 626"/>
                <a:gd name="T3" fmla="*/ 10 h 625"/>
                <a:gd name="T4" fmla="*/ 434 w 626"/>
                <a:gd name="T5" fmla="*/ 25 h 625"/>
                <a:gd name="T6" fmla="*/ 475 w 626"/>
                <a:gd name="T7" fmla="*/ 45 h 625"/>
                <a:gd name="T8" fmla="*/ 512 w 626"/>
                <a:gd name="T9" fmla="*/ 71 h 625"/>
                <a:gd name="T10" fmla="*/ 545 w 626"/>
                <a:gd name="T11" fmla="*/ 103 h 625"/>
                <a:gd name="T12" fmla="*/ 573 w 626"/>
                <a:gd name="T13" fmla="*/ 138 h 625"/>
                <a:gd name="T14" fmla="*/ 595 w 626"/>
                <a:gd name="T15" fmla="*/ 177 h 625"/>
                <a:gd name="T16" fmla="*/ 612 w 626"/>
                <a:gd name="T17" fmla="*/ 220 h 625"/>
                <a:gd name="T18" fmla="*/ 622 w 626"/>
                <a:gd name="T19" fmla="*/ 266 h 625"/>
                <a:gd name="T20" fmla="*/ 626 w 626"/>
                <a:gd name="T21" fmla="*/ 313 h 625"/>
                <a:gd name="T22" fmla="*/ 622 w 626"/>
                <a:gd name="T23" fmla="*/ 361 h 625"/>
                <a:gd name="T24" fmla="*/ 612 w 626"/>
                <a:gd name="T25" fmla="*/ 406 h 625"/>
                <a:gd name="T26" fmla="*/ 595 w 626"/>
                <a:gd name="T27" fmla="*/ 448 h 625"/>
                <a:gd name="T28" fmla="*/ 573 w 626"/>
                <a:gd name="T29" fmla="*/ 488 h 625"/>
                <a:gd name="T30" fmla="*/ 545 w 626"/>
                <a:gd name="T31" fmla="*/ 523 h 625"/>
                <a:gd name="T32" fmla="*/ 512 w 626"/>
                <a:gd name="T33" fmla="*/ 554 h 625"/>
                <a:gd name="T34" fmla="*/ 475 w 626"/>
                <a:gd name="T35" fmla="*/ 580 h 625"/>
                <a:gd name="T36" fmla="*/ 434 w 626"/>
                <a:gd name="T37" fmla="*/ 600 h 625"/>
                <a:gd name="T38" fmla="*/ 391 w 626"/>
                <a:gd name="T39" fmla="*/ 616 h 625"/>
                <a:gd name="T40" fmla="*/ 345 w 626"/>
                <a:gd name="T41" fmla="*/ 624 h 625"/>
                <a:gd name="T42" fmla="*/ 297 w 626"/>
                <a:gd name="T43" fmla="*/ 625 h 625"/>
                <a:gd name="T44" fmla="*/ 250 w 626"/>
                <a:gd name="T45" fmla="*/ 619 h 625"/>
                <a:gd name="T46" fmla="*/ 205 w 626"/>
                <a:gd name="T47" fmla="*/ 607 h 625"/>
                <a:gd name="T48" fmla="*/ 164 w 626"/>
                <a:gd name="T49" fmla="*/ 587 h 625"/>
                <a:gd name="T50" fmla="*/ 125 w 626"/>
                <a:gd name="T51" fmla="*/ 564 h 625"/>
                <a:gd name="T52" fmla="*/ 92 w 626"/>
                <a:gd name="T53" fmla="*/ 533 h 625"/>
                <a:gd name="T54" fmla="*/ 63 w 626"/>
                <a:gd name="T55" fmla="*/ 500 h 625"/>
                <a:gd name="T56" fmla="*/ 38 w 626"/>
                <a:gd name="T57" fmla="*/ 462 h 625"/>
                <a:gd name="T58" fmla="*/ 20 w 626"/>
                <a:gd name="T59" fmla="*/ 420 h 625"/>
                <a:gd name="T60" fmla="*/ 7 w 626"/>
                <a:gd name="T61" fmla="*/ 376 h 625"/>
                <a:gd name="T62" fmla="*/ 0 w 626"/>
                <a:gd name="T63" fmla="*/ 329 h 625"/>
                <a:gd name="T64" fmla="*/ 2 w 626"/>
                <a:gd name="T65" fmla="*/ 281 h 625"/>
                <a:gd name="T66" fmla="*/ 10 w 626"/>
                <a:gd name="T67" fmla="*/ 234 h 625"/>
                <a:gd name="T68" fmla="*/ 25 w 626"/>
                <a:gd name="T69" fmla="*/ 191 h 625"/>
                <a:gd name="T70" fmla="*/ 45 w 626"/>
                <a:gd name="T71" fmla="*/ 151 h 625"/>
                <a:gd name="T72" fmla="*/ 71 w 626"/>
                <a:gd name="T73" fmla="*/ 114 h 625"/>
                <a:gd name="T74" fmla="*/ 103 w 626"/>
                <a:gd name="T75" fmla="*/ 81 h 625"/>
                <a:gd name="T76" fmla="*/ 138 w 626"/>
                <a:gd name="T77" fmla="*/ 54 h 625"/>
                <a:gd name="T78" fmla="*/ 177 w 626"/>
                <a:gd name="T79" fmla="*/ 31 h 625"/>
                <a:gd name="T80" fmla="*/ 220 w 626"/>
                <a:gd name="T81" fmla="*/ 14 h 625"/>
                <a:gd name="T82" fmla="*/ 266 w 626"/>
                <a:gd name="T83" fmla="*/ 4 h 625"/>
                <a:gd name="T84" fmla="*/ 313 w 626"/>
                <a:gd name="T85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6" h="625">
                  <a:moveTo>
                    <a:pt x="313" y="0"/>
                  </a:moveTo>
                  <a:lnTo>
                    <a:pt x="330" y="1"/>
                  </a:lnTo>
                  <a:lnTo>
                    <a:pt x="345" y="2"/>
                  </a:lnTo>
                  <a:lnTo>
                    <a:pt x="361" y="4"/>
                  </a:lnTo>
                  <a:lnTo>
                    <a:pt x="376" y="6"/>
                  </a:lnTo>
                  <a:lnTo>
                    <a:pt x="391" y="10"/>
                  </a:lnTo>
                  <a:lnTo>
                    <a:pt x="406" y="14"/>
                  </a:lnTo>
                  <a:lnTo>
                    <a:pt x="420" y="19"/>
                  </a:lnTo>
                  <a:lnTo>
                    <a:pt x="434" y="25"/>
                  </a:lnTo>
                  <a:lnTo>
                    <a:pt x="448" y="31"/>
                  </a:lnTo>
                  <a:lnTo>
                    <a:pt x="462" y="38"/>
                  </a:lnTo>
                  <a:lnTo>
                    <a:pt x="475" y="45"/>
                  </a:lnTo>
                  <a:lnTo>
                    <a:pt x="488" y="54"/>
                  </a:lnTo>
                  <a:lnTo>
                    <a:pt x="500" y="63"/>
                  </a:lnTo>
                  <a:lnTo>
                    <a:pt x="512" y="71"/>
                  </a:lnTo>
                  <a:lnTo>
                    <a:pt x="523" y="81"/>
                  </a:lnTo>
                  <a:lnTo>
                    <a:pt x="534" y="92"/>
                  </a:lnTo>
                  <a:lnTo>
                    <a:pt x="545" y="103"/>
                  </a:lnTo>
                  <a:lnTo>
                    <a:pt x="554" y="114"/>
                  </a:lnTo>
                  <a:lnTo>
                    <a:pt x="564" y="125"/>
                  </a:lnTo>
                  <a:lnTo>
                    <a:pt x="573" y="138"/>
                  </a:lnTo>
                  <a:lnTo>
                    <a:pt x="580" y="151"/>
                  </a:lnTo>
                  <a:lnTo>
                    <a:pt x="588" y="164"/>
                  </a:lnTo>
                  <a:lnTo>
                    <a:pt x="595" y="177"/>
                  </a:lnTo>
                  <a:lnTo>
                    <a:pt x="601" y="191"/>
                  </a:lnTo>
                  <a:lnTo>
                    <a:pt x="607" y="205"/>
                  </a:lnTo>
                  <a:lnTo>
                    <a:pt x="612" y="220"/>
                  </a:lnTo>
                  <a:lnTo>
                    <a:pt x="616" y="234"/>
                  </a:lnTo>
                  <a:lnTo>
                    <a:pt x="619" y="249"/>
                  </a:lnTo>
                  <a:lnTo>
                    <a:pt x="622" y="266"/>
                  </a:lnTo>
                  <a:lnTo>
                    <a:pt x="624" y="281"/>
                  </a:lnTo>
                  <a:lnTo>
                    <a:pt x="626" y="297"/>
                  </a:lnTo>
                  <a:lnTo>
                    <a:pt x="626" y="313"/>
                  </a:lnTo>
                  <a:lnTo>
                    <a:pt x="626" y="329"/>
                  </a:lnTo>
                  <a:lnTo>
                    <a:pt x="624" y="344"/>
                  </a:lnTo>
                  <a:lnTo>
                    <a:pt x="622" y="361"/>
                  </a:lnTo>
                  <a:lnTo>
                    <a:pt x="619" y="376"/>
                  </a:lnTo>
                  <a:lnTo>
                    <a:pt x="616" y="391"/>
                  </a:lnTo>
                  <a:lnTo>
                    <a:pt x="612" y="406"/>
                  </a:lnTo>
                  <a:lnTo>
                    <a:pt x="607" y="420"/>
                  </a:lnTo>
                  <a:lnTo>
                    <a:pt x="601" y="434"/>
                  </a:lnTo>
                  <a:lnTo>
                    <a:pt x="595" y="448"/>
                  </a:lnTo>
                  <a:lnTo>
                    <a:pt x="588" y="462"/>
                  </a:lnTo>
                  <a:lnTo>
                    <a:pt x="580" y="475"/>
                  </a:lnTo>
                  <a:lnTo>
                    <a:pt x="573" y="488"/>
                  </a:lnTo>
                  <a:lnTo>
                    <a:pt x="564" y="500"/>
                  </a:lnTo>
                  <a:lnTo>
                    <a:pt x="554" y="512"/>
                  </a:lnTo>
                  <a:lnTo>
                    <a:pt x="545" y="523"/>
                  </a:lnTo>
                  <a:lnTo>
                    <a:pt x="534" y="533"/>
                  </a:lnTo>
                  <a:lnTo>
                    <a:pt x="523" y="544"/>
                  </a:lnTo>
                  <a:lnTo>
                    <a:pt x="512" y="554"/>
                  </a:lnTo>
                  <a:lnTo>
                    <a:pt x="500" y="564"/>
                  </a:lnTo>
                  <a:lnTo>
                    <a:pt x="488" y="572"/>
                  </a:lnTo>
                  <a:lnTo>
                    <a:pt x="475" y="580"/>
                  </a:lnTo>
                  <a:lnTo>
                    <a:pt x="462" y="587"/>
                  </a:lnTo>
                  <a:lnTo>
                    <a:pt x="448" y="595"/>
                  </a:lnTo>
                  <a:lnTo>
                    <a:pt x="434" y="600"/>
                  </a:lnTo>
                  <a:lnTo>
                    <a:pt x="420" y="607"/>
                  </a:lnTo>
                  <a:lnTo>
                    <a:pt x="406" y="611"/>
                  </a:lnTo>
                  <a:lnTo>
                    <a:pt x="391" y="616"/>
                  </a:lnTo>
                  <a:lnTo>
                    <a:pt x="376" y="619"/>
                  </a:lnTo>
                  <a:lnTo>
                    <a:pt x="361" y="622"/>
                  </a:lnTo>
                  <a:lnTo>
                    <a:pt x="345" y="624"/>
                  </a:lnTo>
                  <a:lnTo>
                    <a:pt x="330" y="625"/>
                  </a:lnTo>
                  <a:lnTo>
                    <a:pt x="313" y="625"/>
                  </a:lnTo>
                  <a:lnTo>
                    <a:pt x="297" y="625"/>
                  </a:lnTo>
                  <a:lnTo>
                    <a:pt x="281" y="624"/>
                  </a:lnTo>
                  <a:lnTo>
                    <a:pt x="266" y="622"/>
                  </a:lnTo>
                  <a:lnTo>
                    <a:pt x="250" y="619"/>
                  </a:lnTo>
                  <a:lnTo>
                    <a:pt x="235" y="616"/>
                  </a:lnTo>
                  <a:lnTo>
                    <a:pt x="220" y="611"/>
                  </a:lnTo>
                  <a:lnTo>
                    <a:pt x="205" y="607"/>
                  </a:lnTo>
                  <a:lnTo>
                    <a:pt x="191" y="600"/>
                  </a:lnTo>
                  <a:lnTo>
                    <a:pt x="177" y="595"/>
                  </a:lnTo>
                  <a:lnTo>
                    <a:pt x="164" y="587"/>
                  </a:lnTo>
                  <a:lnTo>
                    <a:pt x="150" y="580"/>
                  </a:lnTo>
                  <a:lnTo>
                    <a:pt x="138" y="572"/>
                  </a:lnTo>
                  <a:lnTo>
                    <a:pt x="125" y="564"/>
                  </a:lnTo>
                  <a:lnTo>
                    <a:pt x="114" y="554"/>
                  </a:lnTo>
                  <a:lnTo>
                    <a:pt x="103" y="544"/>
                  </a:lnTo>
                  <a:lnTo>
                    <a:pt x="92" y="533"/>
                  </a:lnTo>
                  <a:lnTo>
                    <a:pt x="81" y="523"/>
                  </a:lnTo>
                  <a:lnTo>
                    <a:pt x="71" y="512"/>
                  </a:lnTo>
                  <a:lnTo>
                    <a:pt x="63" y="500"/>
                  </a:lnTo>
                  <a:lnTo>
                    <a:pt x="54" y="488"/>
                  </a:lnTo>
                  <a:lnTo>
                    <a:pt x="45" y="475"/>
                  </a:lnTo>
                  <a:lnTo>
                    <a:pt x="38" y="462"/>
                  </a:lnTo>
                  <a:lnTo>
                    <a:pt x="31" y="448"/>
                  </a:lnTo>
                  <a:lnTo>
                    <a:pt x="25" y="434"/>
                  </a:lnTo>
                  <a:lnTo>
                    <a:pt x="20" y="420"/>
                  </a:lnTo>
                  <a:lnTo>
                    <a:pt x="14" y="406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3" y="361"/>
                  </a:lnTo>
                  <a:lnTo>
                    <a:pt x="2" y="344"/>
                  </a:lnTo>
                  <a:lnTo>
                    <a:pt x="0" y="329"/>
                  </a:lnTo>
                  <a:lnTo>
                    <a:pt x="0" y="313"/>
                  </a:lnTo>
                  <a:lnTo>
                    <a:pt x="0" y="297"/>
                  </a:lnTo>
                  <a:lnTo>
                    <a:pt x="2" y="281"/>
                  </a:lnTo>
                  <a:lnTo>
                    <a:pt x="3" y="266"/>
                  </a:lnTo>
                  <a:lnTo>
                    <a:pt x="7" y="249"/>
                  </a:lnTo>
                  <a:lnTo>
                    <a:pt x="10" y="234"/>
                  </a:lnTo>
                  <a:lnTo>
                    <a:pt x="14" y="220"/>
                  </a:lnTo>
                  <a:lnTo>
                    <a:pt x="20" y="205"/>
                  </a:lnTo>
                  <a:lnTo>
                    <a:pt x="25" y="191"/>
                  </a:lnTo>
                  <a:lnTo>
                    <a:pt x="31" y="177"/>
                  </a:lnTo>
                  <a:lnTo>
                    <a:pt x="38" y="164"/>
                  </a:lnTo>
                  <a:lnTo>
                    <a:pt x="45" y="151"/>
                  </a:lnTo>
                  <a:lnTo>
                    <a:pt x="54" y="138"/>
                  </a:lnTo>
                  <a:lnTo>
                    <a:pt x="63" y="125"/>
                  </a:lnTo>
                  <a:lnTo>
                    <a:pt x="71" y="114"/>
                  </a:lnTo>
                  <a:lnTo>
                    <a:pt x="81" y="103"/>
                  </a:lnTo>
                  <a:lnTo>
                    <a:pt x="92" y="92"/>
                  </a:lnTo>
                  <a:lnTo>
                    <a:pt x="103" y="81"/>
                  </a:lnTo>
                  <a:lnTo>
                    <a:pt x="114" y="71"/>
                  </a:lnTo>
                  <a:lnTo>
                    <a:pt x="125" y="63"/>
                  </a:lnTo>
                  <a:lnTo>
                    <a:pt x="138" y="54"/>
                  </a:lnTo>
                  <a:lnTo>
                    <a:pt x="150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1" y="25"/>
                  </a:lnTo>
                  <a:lnTo>
                    <a:pt x="205" y="19"/>
                  </a:lnTo>
                  <a:lnTo>
                    <a:pt x="220" y="14"/>
                  </a:lnTo>
                  <a:lnTo>
                    <a:pt x="235" y="10"/>
                  </a:lnTo>
                  <a:lnTo>
                    <a:pt x="250" y="6"/>
                  </a:lnTo>
                  <a:lnTo>
                    <a:pt x="266" y="4"/>
                  </a:lnTo>
                  <a:lnTo>
                    <a:pt x="281" y="2"/>
                  </a:lnTo>
                  <a:lnTo>
                    <a:pt x="297" y="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6"/>
            <p:cNvSpPr>
              <a:spLocks/>
            </p:cNvSpPr>
            <p:nvPr/>
          </p:nvSpPr>
          <p:spPr bwMode="auto">
            <a:xfrm>
              <a:off x="1736803" y="2157307"/>
              <a:ext cx="162529" cy="162529"/>
            </a:xfrm>
            <a:custGeom>
              <a:avLst/>
              <a:gdLst>
                <a:gd name="T0" fmla="*/ 237 w 450"/>
                <a:gd name="T1" fmla="*/ 0 h 449"/>
                <a:gd name="T2" fmla="*/ 260 w 450"/>
                <a:gd name="T3" fmla="*/ 2 h 449"/>
                <a:gd name="T4" fmla="*/ 281 w 450"/>
                <a:gd name="T5" fmla="*/ 7 h 449"/>
                <a:gd name="T6" fmla="*/ 302 w 450"/>
                <a:gd name="T7" fmla="*/ 14 h 449"/>
                <a:gd name="T8" fmla="*/ 332 w 450"/>
                <a:gd name="T9" fmla="*/ 27 h 449"/>
                <a:gd name="T10" fmla="*/ 368 w 450"/>
                <a:gd name="T11" fmla="*/ 52 h 449"/>
                <a:gd name="T12" fmla="*/ 398 w 450"/>
                <a:gd name="T13" fmla="*/ 82 h 449"/>
                <a:gd name="T14" fmla="*/ 423 w 450"/>
                <a:gd name="T15" fmla="*/ 117 h 449"/>
                <a:gd name="T16" fmla="*/ 436 w 450"/>
                <a:gd name="T17" fmla="*/ 148 h 449"/>
                <a:gd name="T18" fmla="*/ 442 w 450"/>
                <a:gd name="T19" fmla="*/ 168 h 449"/>
                <a:gd name="T20" fmla="*/ 448 w 450"/>
                <a:gd name="T21" fmla="*/ 190 h 449"/>
                <a:gd name="T22" fmla="*/ 450 w 450"/>
                <a:gd name="T23" fmla="*/ 212 h 449"/>
                <a:gd name="T24" fmla="*/ 450 w 450"/>
                <a:gd name="T25" fmla="*/ 236 h 449"/>
                <a:gd name="T26" fmla="*/ 448 w 450"/>
                <a:gd name="T27" fmla="*/ 259 h 449"/>
                <a:gd name="T28" fmla="*/ 442 w 450"/>
                <a:gd name="T29" fmla="*/ 280 h 449"/>
                <a:gd name="T30" fmla="*/ 436 w 450"/>
                <a:gd name="T31" fmla="*/ 302 h 449"/>
                <a:gd name="T32" fmla="*/ 423 w 450"/>
                <a:gd name="T33" fmla="*/ 331 h 449"/>
                <a:gd name="T34" fmla="*/ 398 w 450"/>
                <a:gd name="T35" fmla="*/ 367 h 449"/>
                <a:gd name="T36" fmla="*/ 368 w 450"/>
                <a:gd name="T37" fmla="*/ 398 h 449"/>
                <a:gd name="T38" fmla="*/ 332 w 450"/>
                <a:gd name="T39" fmla="*/ 422 h 449"/>
                <a:gd name="T40" fmla="*/ 302 w 450"/>
                <a:gd name="T41" fmla="*/ 436 h 449"/>
                <a:gd name="T42" fmla="*/ 281 w 450"/>
                <a:gd name="T43" fmla="*/ 442 h 449"/>
                <a:gd name="T44" fmla="*/ 260 w 450"/>
                <a:gd name="T45" fmla="*/ 447 h 449"/>
                <a:gd name="T46" fmla="*/ 237 w 450"/>
                <a:gd name="T47" fmla="*/ 449 h 449"/>
                <a:gd name="T48" fmla="*/ 213 w 450"/>
                <a:gd name="T49" fmla="*/ 449 h 449"/>
                <a:gd name="T50" fmla="*/ 190 w 450"/>
                <a:gd name="T51" fmla="*/ 447 h 449"/>
                <a:gd name="T52" fmla="*/ 169 w 450"/>
                <a:gd name="T53" fmla="*/ 442 h 449"/>
                <a:gd name="T54" fmla="*/ 147 w 450"/>
                <a:gd name="T55" fmla="*/ 436 h 449"/>
                <a:gd name="T56" fmla="*/ 118 w 450"/>
                <a:gd name="T57" fmla="*/ 422 h 449"/>
                <a:gd name="T58" fmla="*/ 82 w 450"/>
                <a:gd name="T59" fmla="*/ 398 h 449"/>
                <a:gd name="T60" fmla="*/ 51 w 450"/>
                <a:gd name="T61" fmla="*/ 367 h 449"/>
                <a:gd name="T62" fmla="*/ 27 w 450"/>
                <a:gd name="T63" fmla="*/ 331 h 449"/>
                <a:gd name="T64" fmla="*/ 14 w 450"/>
                <a:gd name="T65" fmla="*/ 302 h 449"/>
                <a:gd name="T66" fmla="*/ 7 w 450"/>
                <a:gd name="T67" fmla="*/ 280 h 449"/>
                <a:gd name="T68" fmla="*/ 3 w 450"/>
                <a:gd name="T69" fmla="*/ 259 h 449"/>
                <a:gd name="T70" fmla="*/ 0 w 450"/>
                <a:gd name="T71" fmla="*/ 236 h 449"/>
                <a:gd name="T72" fmla="*/ 0 w 450"/>
                <a:gd name="T73" fmla="*/ 212 h 449"/>
                <a:gd name="T74" fmla="*/ 3 w 450"/>
                <a:gd name="T75" fmla="*/ 190 h 449"/>
                <a:gd name="T76" fmla="*/ 7 w 450"/>
                <a:gd name="T77" fmla="*/ 168 h 449"/>
                <a:gd name="T78" fmla="*/ 14 w 450"/>
                <a:gd name="T79" fmla="*/ 148 h 449"/>
                <a:gd name="T80" fmla="*/ 27 w 450"/>
                <a:gd name="T81" fmla="*/ 117 h 449"/>
                <a:gd name="T82" fmla="*/ 51 w 450"/>
                <a:gd name="T83" fmla="*/ 82 h 449"/>
                <a:gd name="T84" fmla="*/ 82 w 450"/>
                <a:gd name="T85" fmla="*/ 52 h 449"/>
                <a:gd name="T86" fmla="*/ 118 w 450"/>
                <a:gd name="T87" fmla="*/ 27 h 449"/>
                <a:gd name="T88" fmla="*/ 147 w 450"/>
                <a:gd name="T89" fmla="*/ 14 h 449"/>
                <a:gd name="T90" fmla="*/ 169 w 450"/>
                <a:gd name="T91" fmla="*/ 7 h 449"/>
                <a:gd name="T92" fmla="*/ 190 w 450"/>
                <a:gd name="T93" fmla="*/ 2 h 449"/>
                <a:gd name="T94" fmla="*/ 213 w 450"/>
                <a:gd name="T9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49">
                  <a:moveTo>
                    <a:pt x="225" y="0"/>
                  </a:moveTo>
                  <a:lnTo>
                    <a:pt x="237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7"/>
                  </a:lnTo>
                  <a:lnTo>
                    <a:pt x="292" y="9"/>
                  </a:lnTo>
                  <a:lnTo>
                    <a:pt x="302" y="14"/>
                  </a:lnTo>
                  <a:lnTo>
                    <a:pt x="313" y="17"/>
                  </a:lnTo>
                  <a:lnTo>
                    <a:pt x="332" y="27"/>
                  </a:lnTo>
                  <a:lnTo>
                    <a:pt x="350" y="39"/>
                  </a:lnTo>
                  <a:lnTo>
                    <a:pt x="368" y="52"/>
                  </a:lnTo>
                  <a:lnTo>
                    <a:pt x="384" y="66"/>
                  </a:lnTo>
                  <a:lnTo>
                    <a:pt x="398" y="82"/>
                  </a:lnTo>
                  <a:lnTo>
                    <a:pt x="411" y="99"/>
                  </a:lnTo>
                  <a:lnTo>
                    <a:pt x="423" y="117"/>
                  </a:lnTo>
                  <a:lnTo>
                    <a:pt x="432" y="137"/>
                  </a:lnTo>
                  <a:lnTo>
                    <a:pt x="436" y="148"/>
                  </a:lnTo>
                  <a:lnTo>
                    <a:pt x="440" y="157"/>
                  </a:lnTo>
                  <a:lnTo>
                    <a:pt x="442" y="168"/>
                  </a:lnTo>
                  <a:lnTo>
                    <a:pt x="445" y="179"/>
                  </a:lnTo>
                  <a:lnTo>
                    <a:pt x="448" y="190"/>
                  </a:lnTo>
                  <a:lnTo>
                    <a:pt x="449" y="202"/>
                  </a:lnTo>
                  <a:lnTo>
                    <a:pt x="450" y="212"/>
                  </a:lnTo>
                  <a:lnTo>
                    <a:pt x="450" y="224"/>
                  </a:lnTo>
                  <a:lnTo>
                    <a:pt x="450" y="236"/>
                  </a:lnTo>
                  <a:lnTo>
                    <a:pt x="449" y="247"/>
                  </a:lnTo>
                  <a:lnTo>
                    <a:pt x="448" y="259"/>
                  </a:lnTo>
                  <a:lnTo>
                    <a:pt x="445" y="270"/>
                  </a:lnTo>
                  <a:lnTo>
                    <a:pt x="442" y="280"/>
                  </a:lnTo>
                  <a:lnTo>
                    <a:pt x="440" y="291"/>
                  </a:lnTo>
                  <a:lnTo>
                    <a:pt x="436" y="302"/>
                  </a:lnTo>
                  <a:lnTo>
                    <a:pt x="432" y="312"/>
                  </a:lnTo>
                  <a:lnTo>
                    <a:pt x="423" y="331"/>
                  </a:lnTo>
                  <a:lnTo>
                    <a:pt x="411" y="350"/>
                  </a:lnTo>
                  <a:lnTo>
                    <a:pt x="398" y="367"/>
                  </a:lnTo>
                  <a:lnTo>
                    <a:pt x="384" y="383"/>
                  </a:lnTo>
                  <a:lnTo>
                    <a:pt x="368" y="398"/>
                  </a:lnTo>
                  <a:lnTo>
                    <a:pt x="350" y="411"/>
                  </a:lnTo>
                  <a:lnTo>
                    <a:pt x="332" y="422"/>
                  </a:lnTo>
                  <a:lnTo>
                    <a:pt x="313" y="432"/>
                  </a:lnTo>
                  <a:lnTo>
                    <a:pt x="302" y="436"/>
                  </a:lnTo>
                  <a:lnTo>
                    <a:pt x="292" y="439"/>
                  </a:lnTo>
                  <a:lnTo>
                    <a:pt x="281" y="442"/>
                  </a:lnTo>
                  <a:lnTo>
                    <a:pt x="270" y="445"/>
                  </a:lnTo>
                  <a:lnTo>
                    <a:pt x="260" y="447"/>
                  </a:lnTo>
                  <a:lnTo>
                    <a:pt x="248" y="448"/>
                  </a:lnTo>
                  <a:lnTo>
                    <a:pt x="237" y="449"/>
                  </a:lnTo>
                  <a:lnTo>
                    <a:pt x="225" y="449"/>
                  </a:lnTo>
                  <a:lnTo>
                    <a:pt x="213" y="449"/>
                  </a:lnTo>
                  <a:lnTo>
                    <a:pt x="202" y="448"/>
                  </a:lnTo>
                  <a:lnTo>
                    <a:pt x="190" y="447"/>
                  </a:lnTo>
                  <a:lnTo>
                    <a:pt x="180" y="445"/>
                  </a:lnTo>
                  <a:lnTo>
                    <a:pt x="169" y="442"/>
                  </a:lnTo>
                  <a:lnTo>
                    <a:pt x="158" y="439"/>
                  </a:lnTo>
                  <a:lnTo>
                    <a:pt x="147" y="436"/>
                  </a:lnTo>
                  <a:lnTo>
                    <a:pt x="138" y="432"/>
                  </a:lnTo>
                  <a:lnTo>
                    <a:pt x="118" y="422"/>
                  </a:lnTo>
                  <a:lnTo>
                    <a:pt x="100" y="411"/>
                  </a:lnTo>
                  <a:lnTo>
                    <a:pt x="82" y="398"/>
                  </a:lnTo>
                  <a:lnTo>
                    <a:pt x="66" y="383"/>
                  </a:lnTo>
                  <a:lnTo>
                    <a:pt x="51" y="367"/>
                  </a:lnTo>
                  <a:lnTo>
                    <a:pt x="38" y="350"/>
                  </a:lnTo>
                  <a:lnTo>
                    <a:pt x="27" y="331"/>
                  </a:lnTo>
                  <a:lnTo>
                    <a:pt x="18" y="312"/>
                  </a:lnTo>
                  <a:lnTo>
                    <a:pt x="14" y="302"/>
                  </a:lnTo>
                  <a:lnTo>
                    <a:pt x="10" y="291"/>
                  </a:lnTo>
                  <a:lnTo>
                    <a:pt x="7" y="280"/>
                  </a:lnTo>
                  <a:lnTo>
                    <a:pt x="5" y="270"/>
                  </a:lnTo>
                  <a:lnTo>
                    <a:pt x="3" y="259"/>
                  </a:lnTo>
                  <a:lnTo>
                    <a:pt x="1" y="247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2"/>
                  </a:lnTo>
                  <a:lnTo>
                    <a:pt x="1" y="202"/>
                  </a:lnTo>
                  <a:lnTo>
                    <a:pt x="3" y="190"/>
                  </a:lnTo>
                  <a:lnTo>
                    <a:pt x="5" y="179"/>
                  </a:lnTo>
                  <a:lnTo>
                    <a:pt x="7" y="168"/>
                  </a:lnTo>
                  <a:lnTo>
                    <a:pt x="10" y="157"/>
                  </a:lnTo>
                  <a:lnTo>
                    <a:pt x="14" y="148"/>
                  </a:lnTo>
                  <a:lnTo>
                    <a:pt x="18" y="137"/>
                  </a:lnTo>
                  <a:lnTo>
                    <a:pt x="27" y="117"/>
                  </a:lnTo>
                  <a:lnTo>
                    <a:pt x="38" y="99"/>
                  </a:lnTo>
                  <a:lnTo>
                    <a:pt x="51" y="82"/>
                  </a:lnTo>
                  <a:lnTo>
                    <a:pt x="66" y="66"/>
                  </a:lnTo>
                  <a:lnTo>
                    <a:pt x="82" y="52"/>
                  </a:lnTo>
                  <a:lnTo>
                    <a:pt x="100" y="39"/>
                  </a:lnTo>
                  <a:lnTo>
                    <a:pt x="118" y="27"/>
                  </a:lnTo>
                  <a:lnTo>
                    <a:pt x="138" y="17"/>
                  </a:lnTo>
                  <a:lnTo>
                    <a:pt x="147" y="14"/>
                  </a:lnTo>
                  <a:lnTo>
                    <a:pt x="158" y="9"/>
                  </a:lnTo>
                  <a:lnTo>
                    <a:pt x="169" y="7"/>
                  </a:lnTo>
                  <a:lnTo>
                    <a:pt x="180" y="4"/>
                  </a:lnTo>
                  <a:lnTo>
                    <a:pt x="190" y="2"/>
                  </a:lnTo>
                  <a:lnTo>
                    <a:pt x="202" y="1"/>
                  </a:lnTo>
                  <a:lnTo>
                    <a:pt x="213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47"/>
            <p:cNvSpPr>
              <a:spLocks/>
            </p:cNvSpPr>
            <p:nvPr/>
          </p:nvSpPr>
          <p:spPr bwMode="auto">
            <a:xfrm>
              <a:off x="1230352" y="2270496"/>
              <a:ext cx="179943" cy="179943"/>
            </a:xfrm>
            <a:custGeom>
              <a:avLst/>
              <a:gdLst>
                <a:gd name="T0" fmla="*/ 272 w 495"/>
                <a:gd name="T1" fmla="*/ 1 h 493"/>
                <a:gd name="T2" fmla="*/ 309 w 495"/>
                <a:gd name="T3" fmla="*/ 7 h 493"/>
                <a:gd name="T4" fmla="*/ 343 w 495"/>
                <a:gd name="T5" fmla="*/ 19 h 493"/>
                <a:gd name="T6" fmla="*/ 376 w 495"/>
                <a:gd name="T7" fmla="*/ 36 h 493"/>
                <a:gd name="T8" fmla="*/ 405 w 495"/>
                <a:gd name="T9" fmla="*/ 56 h 493"/>
                <a:gd name="T10" fmla="*/ 430 w 495"/>
                <a:gd name="T11" fmla="*/ 81 h 493"/>
                <a:gd name="T12" fmla="*/ 452 w 495"/>
                <a:gd name="T13" fmla="*/ 108 h 493"/>
                <a:gd name="T14" fmla="*/ 470 w 495"/>
                <a:gd name="T15" fmla="*/ 139 h 493"/>
                <a:gd name="T16" fmla="*/ 484 w 495"/>
                <a:gd name="T17" fmla="*/ 173 h 493"/>
                <a:gd name="T18" fmla="*/ 491 w 495"/>
                <a:gd name="T19" fmla="*/ 208 h 493"/>
                <a:gd name="T20" fmla="*/ 495 w 495"/>
                <a:gd name="T21" fmla="*/ 246 h 493"/>
                <a:gd name="T22" fmla="*/ 491 w 495"/>
                <a:gd name="T23" fmla="*/ 284 h 493"/>
                <a:gd name="T24" fmla="*/ 484 w 495"/>
                <a:gd name="T25" fmla="*/ 320 h 493"/>
                <a:gd name="T26" fmla="*/ 470 w 495"/>
                <a:gd name="T27" fmla="*/ 353 h 493"/>
                <a:gd name="T28" fmla="*/ 452 w 495"/>
                <a:gd name="T29" fmla="*/ 384 h 493"/>
                <a:gd name="T30" fmla="*/ 430 w 495"/>
                <a:gd name="T31" fmla="*/ 412 h 493"/>
                <a:gd name="T32" fmla="*/ 405 w 495"/>
                <a:gd name="T33" fmla="*/ 437 h 493"/>
                <a:gd name="T34" fmla="*/ 376 w 495"/>
                <a:gd name="T35" fmla="*/ 458 h 493"/>
                <a:gd name="T36" fmla="*/ 343 w 495"/>
                <a:gd name="T37" fmla="*/ 474 h 493"/>
                <a:gd name="T38" fmla="*/ 309 w 495"/>
                <a:gd name="T39" fmla="*/ 486 h 493"/>
                <a:gd name="T40" fmla="*/ 272 w 495"/>
                <a:gd name="T41" fmla="*/ 492 h 493"/>
                <a:gd name="T42" fmla="*/ 234 w 495"/>
                <a:gd name="T43" fmla="*/ 493 h 493"/>
                <a:gd name="T44" fmla="*/ 198 w 495"/>
                <a:gd name="T45" fmla="*/ 488 h 493"/>
                <a:gd name="T46" fmla="*/ 162 w 495"/>
                <a:gd name="T47" fmla="*/ 478 h 493"/>
                <a:gd name="T48" fmla="*/ 129 w 495"/>
                <a:gd name="T49" fmla="*/ 463 h 493"/>
                <a:gd name="T50" fmla="*/ 99 w 495"/>
                <a:gd name="T51" fmla="*/ 445 h 493"/>
                <a:gd name="T52" fmla="*/ 72 w 495"/>
                <a:gd name="T53" fmla="*/ 421 h 493"/>
                <a:gd name="T54" fmla="*/ 50 w 495"/>
                <a:gd name="T55" fmla="*/ 394 h 493"/>
                <a:gd name="T56" fmla="*/ 30 w 495"/>
                <a:gd name="T57" fmla="*/ 364 h 493"/>
                <a:gd name="T58" fmla="*/ 15 w 495"/>
                <a:gd name="T59" fmla="*/ 331 h 493"/>
                <a:gd name="T60" fmla="*/ 5 w 495"/>
                <a:gd name="T61" fmla="*/ 296 h 493"/>
                <a:gd name="T62" fmla="*/ 1 w 495"/>
                <a:gd name="T63" fmla="*/ 259 h 493"/>
                <a:gd name="T64" fmla="*/ 2 w 495"/>
                <a:gd name="T65" fmla="*/ 221 h 493"/>
                <a:gd name="T66" fmla="*/ 8 w 495"/>
                <a:gd name="T67" fmla="*/ 185 h 493"/>
                <a:gd name="T68" fmla="*/ 19 w 495"/>
                <a:gd name="T69" fmla="*/ 150 h 493"/>
                <a:gd name="T70" fmla="*/ 37 w 495"/>
                <a:gd name="T71" fmla="*/ 119 h 493"/>
                <a:gd name="T72" fmla="*/ 57 w 495"/>
                <a:gd name="T73" fmla="*/ 90 h 493"/>
                <a:gd name="T74" fmla="*/ 81 w 495"/>
                <a:gd name="T75" fmla="*/ 64 h 493"/>
                <a:gd name="T76" fmla="*/ 109 w 495"/>
                <a:gd name="T77" fmla="*/ 42 h 493"/>
                <a:gd name="T78" fmla="*/ 140 w 495"/>
                <a:gd name="T79" fmla="*/ 24 h 493"/>
                <a:gd name="T80" fmla="*/ 174 w 495"/>
                <a:gd name="T81" fmla="*/ 11 h 493"/>
                <a:gd name="T82" fmla="*/ 209 w 495"/>
                <a:gd name="T83" fmla="*/ 2 h 493"/>
                <a:gd name="T84" fmla="*/ 247 w 495"/>
                <a:gd name="T8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5" h="493">
                  <a:moveTo>
                    <a:pt x="247" y="0"/>
                  </a:moveTo>
                  <a:lnTo>
                    <a:pt x="260" y="0"/>
                  </a:lnTo>
                  <a:lnTo>
                    <a:pt x="272" y="1"/>
                  </a:lnTo>
                  <a:lnTo>
                    <a:pt x="285" y="2"/>
                  </a:lnTo>
                  <a:lnTo>
                    <a:pt x="297" y="4"/>
                  </a:lnTo>
                  <a:lnTo>
                    <a:pt x="309" y="7"/>
                  </a:lnTo>
                  <a:lnTo>
                    <a:pt x="321" y="11"/>
                  </a:lnTo>
                  <a:lnTo>
                    <a:pt x="333" y="14"/>
                  </a:lnTo>
                  <a:lnTo>
                    <a:pt x="343" y="19"/>
                  </a:lnTo>
                  <a:lnTo>
                    <a:pt x="354" y="24"/>
                  </a:lnTo>
                  <a:lnTo>
                    <a:pt x="365" y="29"/>
                  </a:lnTo>
                  <a:lnTo>
                    <a:pt x="376" y="36"/>
                  </a:lnTo>
                  <a:lnTo>
                    <a:pt x="385" y="42"/>
                  </a:lnTo>
                  <a:lnTo>
                    <a:pt x="395" y="48"/>
                  </a:lnTo>
                  <a:lnTo>
                    <a:pt x="405" y="56"/>
                  </a:lnTo>
                  <a:lnTo>
                    <a:pt x="414" y="64"/>
                  </a:lnTo>
                  <a:lnTo>
                    <a:pt x="422" y="72"/>
                  </a:lnTo>
                  <a:lnTo>
                    <a:pt x="430" y="81"/>
                  </a:lnTo>
                  <a:lnTo>
                    <a:pt x="438" y="90"/>
                  </a:lnTo>
                  <a:lnTo>
                    <a:pt x="445" y="98"/>
                  </a:lnTo>
                  <a:lnTo>
                    <a:pt x="452" y="108"/>
                  </a:lnTo>
                  <a:lnTo>
                    <a:pt x="459" y="119"/>
                  </a:lnTo>
                  <a:lnTo>
                    <a:pt x="464" y="128"/>
                  </a:lnTo>
                  <a:lnTo>
                    <a:pt x="470" y="139"/>
                  </a:lnTo>
                  <a:lnTo>
                    <a:pt x="475" y="150"/>
                  </a:lnTo>
                  <a:lnTo>
                    <a:pt x="479" y="162"/>
                  </a:lnTo>
                  <a:lnTo>
                    <a:pt x="484" y="173"/>
                  </a:lnTo>
                  <a:lnTo>
                    <a:pt x="487" y="185"/>
                  </a:lnTo>
                  <a:lnTo>
                    <a:pt x="489" y="196"/>
                  </a:lnTo>
                  <a:lnTo>
                    <a:pt x="491" y="208"/>
                  </a:lnTo>
                  <a:lnTo>
                    <a:pt x="494" y="221"/>
                  </a:lnTo>
                  <a:lnTo>
                    <a:pt x="495" y="234"/>
                  </a:lnTo>
                  <a:lnTo>
                    <a:pt x="495" y="246"/>
                  </a:lnTo>
                  <a:lnTo>
                    <a:pt x="495" y="259"/>
                  </a:lnTo>
                  <a:lnTo>
                    <a:pt x="494" y="272"/>
                  </a:lnTo>
                  <a:lnTo>
                    <a:pt x="491" y="284"/>
                  </a:lnTo>
                  <a:lnTo>
                    <a:pt x="489" y="296"/>
                  </a:lnTo>
                  <a:lnTo>
                    <a:pt x="487" y="308"/>
                  </a:lnTo>
                  <a:lnTo>
                    <a:pt x="484" y="320"/>
                  </a:lnTo>
                  <a:lnTo>
                    <a:pt x="479" y="331"/>
                  </a:lnTo>
                  <a:lnTo>
                    <a:pt x="475" y="342"/>
                  </a:lnTo>
                  <a:lnTo>
                    <a:pt x="470" y="353"/>
                  </a:lnTo>
                  <a:lnTo>
                    <a:pt x="464" y="364"/>
                  </a:lnTo>
                  <a:lnTo>
                    <a:pt x="459" y="375"/>
                  </a:lnTo>
                  <a:lnTo>
                    <a:pt x="452" y="384"/>
                  </a:lnTo>
                  <a:lnTo>
                    <a:pt x="445" y="394"/>
                  </a:lnTo>
                  <a:lnTo>
                    <a:pt x="438" y="404"/>
                  </a:lnTo>
                  <a:lnTo>
                    <a:pt x="430" y="412"/>
                  </a:lnTo>
                  <a:lnTo>
                    <a:pt x="422" y="421"/>
                  </a:lnTo>
                  <a:lnTo>
                    <a:pt x="414" y="430"/>
                  </a:lnTo>
                  <a:lnTo>
                    <a:pt x="405" y="437"/>
                  </a:lnTo>
                  <a:lnTo>
                    <a:pt x="395" y="445"/>
                  </a:lnTo>
                  <a:lnTo>
                    <a:pt x="385" y="451"/>
                  </a:lnTo>
                  <a:lnTo>
                    <a:pt x="376" y="458"/>
                  </a:lnTo>
                  <a:lnTo>
                    <a:pt x="365" y="463"/>
                  </a:lnTo>
                  <a:lnTo>
                    <a:pt x="354" y="469"/>
                  </a:lnTo>
                  <a:lnTo>
                    <a:pt x="343" y="474"/>
                  </a:lnTo>
                  <a:lnTo>
                    <a:pt x="333" y="478"/>
                  </a:lnTo>
                  <a:lnTo>
                    <a:pt x="321" y="483"/>
                  </a:lnTo>
                  <a:lnTo>
                    <a:pt x="309" y="486"/>
                  </a:lnTo>
                  <a:lnTo>
                    <a:pt x="297" y="488"/>
                  </a:lnTo>
                  <a:lnTo>
                    <a:pt x="285" y="490"/>
                  </a:lnTo>
                  <a:lnTo>
                    <a:pt x="272" y="492"/>
                  </a:lnTo>
                  <a:lnTo>
                    <a:pt x="260" y="493"/>
                  </a:lnTo>
                  <a:lnTo>
                    <a:pt x="247" y="493"/>
                  </a:lnTo>
                  <a:lnTo>
                    <a:pt x="234" y="493"/>
                  </a:lnTo>
                  <a:lnTo>
                    <a:pt x="222" y="492"/>
                  </a:lnTo>
                  <a:lnTo>
                    <a:pt x="209" y="490"/>
                  </a:lnTo>
                  <a:lnTo>
                    <a:pt x="198" y="488"/>
                  </a:lnTo>
                  <a:lnTo>
                    <a:pt x="186" y="486"/>
                  </a:lnTo>
                  <a:lnTo>
                    <a:pt x="174" y="483"/>
                  </a:lnTo>
                  <a:lnTo>
                    <a:pt x="162" y="478"/>
                  </a:lnTo>
                  <a:lnTo>
                    <a:pt x="151" y="474"/>
                  </a:lnTo>
                  <a:lnTo>
                    <a:pt x="140" y="469"/>
                  </a:lnTo>
                  <a:lnTo>
                    <a:pt x="129" y="463"/>
                  </a:lnTo>
                  <a:lnTo>
                    <a:pt x="120" y="458"/>
                  </a:lnTo>
                  <a:lnTo>
                    <a:pt x="109" y="451"/>
                  </a:lnTo>
                  <a:lnTo>
                    <a:pt x="99" y="445"/>
                  </a:lnTo>
                  <a:lnTo>
                    <a:pt x="91" y="437"/>
                  </a:lnTo>
                  <a:lnTo>
                    <a:pt x="81" y="430"/>
                  </a:lnTo>
                  <a:lnTo>
                    <a:pt x="72" y="421"/>
                  </a:lnTo>
                  <a:lnTo>
                    <a:pt x="65" y="412"/>
                  </a:lnTo>
                  <a:lnTo>
                    <a:pt x="57" y="404"/>
                  </a:lnTo>
                  <a:lnTo>
                    <a:pt x="50" y="394"/>
                  </a:lnTo>
                  <a:lnTo>
                    <a:pt x="42" y="384"/>
                  </a:lnTo>
                  <a:lnTo>
                    <a:pt x="37" y="375"/>
                  </a:lnTo>
                  <a:lnTo>
                    <a:pt x="30" y="364"/>
                  </a:lnTo>
                  <a:lnTo>
                    <a:pt x="25" y="353"/>
                  </a:lnTo>
                  <a:lnTo>
                    <a:pt x="19" y="342"/>
                  </a:lnTo>
                  <a:lnTo>
                    <a:pt x="15" y="331"/>
                  </a:lnTo>
                  <a:lnTo>
                    <a:pt x="12" y="320"/>
                  </a:lnTo>
                  <a:lnTo>
                    <a:pt x="8" y="308"/>
                  </a:lnTo>
                  <a:lnTo>
                    <a:pt x="5" y="296"/>
                  </a:lnTo>
                  <a:lnTo>
                    <a:pt x="3" y="284"/>
                  </a:lnTo>
                  <a:lnTo>
                    <a:pt x="2" y="272"/>
                  </a:lnTo>
                  <a:lnTo>
                    <a:pt x="1" y="259"/>
                  </a:lnTo>
                  <a:lnTo>
                    <a:pt x="0" y="246"/>
                  </a:lnTo>
                  <a:lnTo>
                    <a:pt x="1" y="234"/>
                  </a:lnTo>
                  <a:lnTo>
                    <a:pt x="2" y="221"/>
                  </a:lnTo>
                  <a:lnTo>
                    <a:pt x="3" y="208"/>
                  </a:lnTo>
                  <a:lnTo>
                    <a:pt x="5" y="196"/>
                  </a:lnTo>
                  <a:lnTo>
                    <a:pt x="8" y="185"/>
                  </a:lnTo>
                  <a:lnTo>
                    <a:pt x="12" y="173"/>
                  </a:lnTo>
                  <a:lnTo>
                    <a:pt x="15" y="162"/>
                  </a:lnTo>
                  <a:lnTo>
                    <a:pt x="19" y="150"/>
                  </a:lnTo>
                  <a:lnTo>
                    <a:pt x="25" y="139"/>
                  </a:lnTo>
                  <a:lnTo>
                    <a:pt x="30" y="128"/>
                  </a:lnTo>
                  <a:lnTo>
                    <a:pt x="37" y="119"/>
                  </a:lnTo>
                  <a:lnTo>
                    <a:pt x="42" y="108"/>
                  </a:lnTo>
                  <a:lnTo>
                    <a:pt x="50" y="98"/>
                  </a:lnTo>
                  <a:lnTo>
                    <a:pt x="57" y="90"/>
                  </a:lnTo>
                  <a:lnTo>
                    <a:pt x="65" y="81"/>
                  </a:lnTo>
                  <a:lnTo>
                    <a:pt x="72" y="72"/>
                  </a:lnTo>
                  <a:lnTo>
                    <a:pt x="81" y="64"/>
                  </a:lnTo>
                  <a:lnTo>
                    <a:pt x="91" y="56"/>
                  </a:lnTo>
                  <a:lnTo>
                    <a:pt x="99" y="48"/>
                  </a:lnTo>
                  <a:lnTo>
                    <a:pt x="109" y="42"/>
                  </a:lnTo>
                  <a:lnTo>
                    <a:pt x="120" y="36"/>
                  </a:lnTo>
                  <a:lnTo>
                    <a:pt x="129" y="29"/>
                  </a:lnTo>
                  <a:lnTo>
                    <a:pt x="140" y="24"/>
                  </a:lnTo>
                  <a:lnTo>
                    <a:pt x="151" y="19"/>
                  </a:lnTo>
                  <a:lnTo>
                    <a:pt x="162" y="14"/>
                  </a:lnTo>
                  <a:lnTo>
                    <a:pt x="174" y="11"/>
                  </a:lnTo>
                  <a:lnTo>
                    <a:pt x="186" y="7"/>
                  </a:lnTo>
                  <a:lnTo>
                    <a:pt x="198" y="4"/>
                  </a:lnTo>
                  <a:lnTo>
                    <a:pt x="209" y="2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48"/>
            <p:cNvSpPr>
              <a:spLocks/>
            </p:cNvSpPr>
            <p:nvPr/>
          </p:nvSpPr>
          <p:spPr bwMode="auto">
            <a:xfrm>
              <a:off x="723900" y="1833700"/>
              <a:ext cx="245245" cy="245245"/>
            </a:xfrm>
            <a:custGeom>
              <a:avLst/>
              <a:gdLst>
                <a:gd name="T0" fmla="*/ 373 w 675"/>
                <a:gd name="T1" fmla="*/ 2 h 676"/>
                <a:gd name="T2" fmla="*/ 422 w 675"/>
                <a:gd name="T3" fmla="*/ 10 h 676"/>
                <a:gd name="T4" fmla="*/ 469 w 675"/>
                <a:gd name="T5" fmla="*/ 27 h 676"/>
                <a:gd name="T6" fmla="*/ 513 w 675"/>
                <a:gd name="T7" fmla="*/ 49 h 676"/>
                <a:gd name="T8" fmla="*/ 553 w 675"/>
                <a:gd name="T9" fmla="*/ 77 h 676"/>
                <a:gd name="T10" fmla="*/ 588 w 675"/>
                <a:gd name="T11" fmla="*/ 111 h 676"/>
                <a:gd name="T12" fmla="*/ 618 w 675"/>
                <a:gd name="T13" fmla="*/ 149 h 676"/>
                <a:gd name="T14" fmla="*/ 642 w 675"/>
                <a:gd name="T15" fmla="*/ 191 h 676"/>
                <a:gd name="T16" fmla="*/ 660 w 675"/>
                <a:gd name="T17" fmla="*/ 237 h 676"/>
                <a:gd name="T18" fmla="*/ 672 w 675"/>
                <a:gd name="T19" fmla="*/ 286 h 676"/>
                <a:gd name="T20" fmla="*/ 675 w 675"/>
                <a:gd name="T21" fmla="*/ 338 h 676"/>
                <a:gd name="T22" fmla="*/ 672 w 675"/>
                <a:gd name="T23" fmla="*/ 390 h 676"/>
                <a:gd name="T24" fmla="*/ 660 w 675"/>
                <a:gd name="T25" fmla="*/ 438 h 676"/>
                <a:gd name="T26" fmla="*/ 642 w 675"/>
                <a:gd name="T27" fmla="*/ 484 h 676"/>
                <a:gd name="T28" fmla="*/ 618 w 675"/>
                <a:gd name="T29" fmla="*/ 527 h 676"/>
                <a:gd name="T30" fmla="*/ 588 w 675"/>
                <a:gd name="T31" fmla="*/ 565 h 676"/>
                <a:gd name="T32" fmla="*/ 553 w 675"/>
                <a:gd name="T33" fmla="*/ 598 h 676"/>
                <a:gd name="T34" fmla="*/ 513 w 675"/>
                <a:gd name="T35" fmla="*/ 626 h 676"/>
                <a:gd name="T36" fmla="*/ 469 w 675"/>
                <a:gd name="T37" fmla="*/ 649 h 676"/>
                <a:gd name="T38" fmla="*/ 422 w 675"/>
                <a:gd name="T39" fmla="*/ 665 h 676"/>
                <a:gd name="T40" fmla="*/ 373 w 675"/>
                <a:gd name="T41" fmla="*/ 674 h 676"/>
                <a:gd name="T42" fmla="*/ 321 w 675"/>
                <a:gd name="T43" fmla="*/ 675 h 676"/>
                <a:gd name="T44" fmla="*/ 270 w 675"/>
                <a:gd name="T45" fmla="*/ 668 h 676"/>
                <a:gd name="T46" fmla="*/ 221 w 675"/>
                <a:gd name="T47" fmla="*/ 655 h 676"/>
                <a:gd name="T48" fmla="*/ 177 w 675"/>
                <a:gd name="T49" fmla="*/ 635 h 676"/>
                <a:gd name="T50" fmla="*/ 136 w 675"/>
                <a:gd name="T51" fmla="*/ 608 h 676"/>
                <a:gd name="T52" fmla="*/ 99 w 675"/>
                <a:gd name="T53" fmla="*/ 576 h 676"/>
                <a:gd name="T54" fmla="*/ 67 w 675"/>
                <a:gd name="T55" fmla="*/ 540 h 676"/>
                <a:gd name="T56" fmla="*/ 41 w 675"/>
                <a:gd name="T57" fmla="*/ 499 h 676"/>
                <a:gd name="T58" fmla="*/ 21 w 675"/>
                <a:gd name="T59" fmla="*/ 453 h 676"/>
                <a:gd name="T60" fmla="*/ 6 w 675"/>
                <a:gd name="T61" fmla="*/ 406 h 676"/>
                <a:gd name="T62" fmla="*/ 0 w 675"/>
                <a:gd name="T63" fmla="*/ 355 h 676"/>
                <a:gd name="T64" fmla="*/ 2 w 675"/>
                <a:gd name="T65" fmla="*/ 303 h 676"/>
                <a:gd name="T66" fmla="*/ 11 w 675"/>
                <a:gd name="T67" fmla="*/ 253 h 676"/>
                <a:gd name="T68" fmla="*/ 27 w 675"/>
                <a:gd name="T69" fmla="*/ 206 h 676"/>
                <a:gd name="T70" fmla="*/ 49 w 675"/>
                <a:gd name="T71" fmla="*/ 163 h 676"/>
                <a:gd name="T72" fmla="*/ 77 w 675"/>
                <a:gd name="T73" fmla="*/ 123 h 676"/>
                <a:gd name="T74" fmla="*/ 110 w 675"/>
                <a:gd name="T75" fmla="*/ 87 h 676"/>
                <a:gd name="T76" fmla="*/ 149 w 675"/>
                <a:gd name="T77" fmla="*/ 58 h 676"/>
                <a:gd name="T78" fmla="*/ 191 w 675"/>
                <a:gd name="T79" fmla="*/ 33 h 676"/>
                <a:gd name="T80" fmla="*/ 238 w 675"/>
                <a:gd name="T81" fmla="*/ 15 h 676"/>
                <a:gd name="T82" fmla="*/ 286 w 675"/>
                <a:gd name="T83" fmla="*/ 4 h 676"/>
                <a:gd name="T84" fmla="*/ 338 w 675"/>
                <a:gd name="T8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5" h="676">
                  <a:moveTo>
                    <a:pt x="338" y="0"/>
                  </a:moveTo>
                  <a:lnTo>
                    <a:pt x="355" y="1"/>
                  </a:lnTo>
                  <a:lnTo>
                    <a:pt x="373" y="2"/>
                  </a:lnTo>
                  <a:lnTo>
                    <a:pt x="389" y="4"/>
                  </a:lnTo>
                  <a:lnTo>
                    <a:pt x="406" y="7"/>
                  </a:lnTo>
                  <a:lnTo>
                    <a:pt x="422" y="10"/>
                  </a:lnTo>
                  <a:lnTo>
                    <a:pt x="439" y="15"/>
                  </a:lnTo>
                  <a:lnTo>
                    <a:pt x="454" y="20"/>
                  </a:lnTo>
                  <a:lnTo>
                    <a:pt x="469" y="27"/>
                  </a:lnTo>
                  <a:lnTo>
                    <a:pt x="484" y="33"/>
                  </a:lnTo>
                  <a:lnTo>
                    <a:pt x="499" y="41"/>
                  </a:lnTo>
                  <a:lnTo>
                    <a:pt x="513" y="49"/>
                  </a:lnTo>
                  <a:lnTo>
                    <a:pt x="526" y="58"/>
                  </a:lnTo>
                  <a:lnTo>
                    <a:pt x="540" y="67"/>
                  </a:lnTo>
                  <a:lnTo>
                    <a:pt x="553" y="77"/>
                  </a:lnTo>
                  <a:lnTo>
                    <a:pt x="565" y="87"/>
                  </a:lnTo>
                  <a:lnTo>
                    <a:pt x="577" y="99"/>
                  </a:lnTo>
                  <a:lnTo>
                    <a:pt x="588" y="111"/>
                  </a:lnTo>
                  <a:lnTo>
                    <a:pt x="598" y="123"/>
                  </a:lnTo>
                  <a:lnTo>
                    <a:pt x="608" y="136"/>
                  </a:lnTo>
                  <a:lnTo>
                    <a:pt x="618" y="149"/>
                  </a:lnTo>
                  <a:lnTo>
                    <a:pt x="627" y="163"/>
                  </a:lnTo>
                  <a:lnTo>
                    <a:pt x="635" y="177"/>
                  </a:lnTo>
                  <a:lnTo>
                    <a:pt x="642" y="191"/>
                  </a:lnTo>
                  <a:lnTo>
                    <a:pt x="649" y="206"/>
                  </a:lnTo>
                  <a:lnTo>
                    <a:pt x="655" y="221"/>
                  </a:lnTo>
                  <a:lnTo>
                    <a:pt x="660" y="237"/>
                  </a:lnTo>
                  <a:lnTo>
                    <a:pt x="664" y="253"/>
                  </a:lnTo>
                  <a:lnTo>
                    <a:pt x="669" y="270"/>
                  </a:lnTo>
                  <a:lnTo>
                    <a:pt x="672" y="286"/>
                  </a:lnTo>
                  <a:lnTo>
                    <a:pt x="674" y="303"/>
                  </a:lnTo>
                  <a:lnTo>
                    <a:pt x="675" y="320"/>
                  </a:lnTo>
                  <a:lnTo>
                    <a:pt x="675" y="338"/>
                  </a:lnTo>
                  <a:lnTo>
                    <a:pt x="675" y="355"/>
                  </a:lnTo>
                  <a:lnTo>
                    <a:pt x="674" y="372"/>
                  </a:lnTo>
                  <a:lnTo>
                    <a:pt x="672" y="390"/>
                  </a:lnTo>
                  <a:lnTo>
                    <a:pt x="669" y="406"/>
                  </a:lnTo>
                  <a:lnTo>
                    <a:pt x="664" y="422"/>
                  </a:lnTo>
                  <a:lnTo>
                    <a:pt x="660" y="438"/>
                  </a:lnTo>
                  <a:lnTo>
                    <a:pt x="655" y="453"/>
                  </a:lnTo>
                  <a:lnTo>
                    <a:pt x="649" y="469"/>
                  </a:lnTo>
                  <a:lnTo>
                    <a:pt x="642" y="484"/>
                  </a:lnTo>
                  <a:lnTo>
                    <a:pt x="635" y="499"/>
                  </a:lnTo>
                  <a:lnTo>
                    <a:pt x="627" y="513"/>
                  </a:lnTo>
                  <a:lnTo>
                    <a:pt x="618" y="527"/>
                  </a:lnTo>
                  <a:lnTo>
                    <a:pt x="608" y="540"/>
                  </a:lnTo>
                  <a:lnTo>
                    <a:pt x="598" y="553"/>
                  </a:lnTo>
                  <a:lnTo>
                    <a:pt x="588" y="565"/>
                  </a:lnTo>
                  <a:lnTo>
                    <a:pt x="577" y="576"/>
                  </a:lnTo>
                  <a:lnTo>
                    <a:pt x="565" y="587"/>
                  </a:lnTo>
                  <a:lnTo>
                    <a:pt x="553" y="598"/>
                  </a:lnTo>
                  <a:lnTo>
                    <a:pt x="540" y="608"/>
                  </a:lnTo>
                  <a:lnTo>
                    <a:pt x="526" y="617"/>
                  </a:lnTo>
                  <a:lnTo>
                    <a:pt x="513" y="626"/>
                  </a:lnTo>
                  <a:lnTo>
                    <a:pt x="499" y="635"/>
                  </a:lnTo>
                  <a:lnTo>
                    <a:pt x="484" y="642"/>
                  </a:lnTo>
                  <a:lnTo>
                    <a:pt x="469" y="649"/>
                  </a:lnTo>
                  <a:lnTo>
                    <a:pt x="454" y="655"/>
                  </a:lnTo>
                  <a:lnTo>
                    <a:pt x="439" y="661"/>
                  </a:lnTo>
                  <a:lnTo>
                    <a:pt x="422" y="665"/>
                  </a:lnTo>
                  <a:lnTo>
                    <a:pt x="406" y="668"/>
                  </a:lnTo>
                  <a:lnTo>
                    <a:pt x="389" y="671"/>
                  </a:lnTo>
                  <a:lnTo>
                    <a:pt x="373" y="674"/>
                  </a:lnTo>
                  <a:lnTo>
                    <a:pt x="355" y="675"/>
                  </a:lnTo>
                  <a:lnTo>
                    <a:pt x="338" y="676"/>
                  </a:lnTo>
                  <a:lnTo>
                    <a:pt x="321" y="675"/>
                  </a:lnTo>
                  <a:lnTo>
                    <a:pt x="304" y="674"/>
                  </a:lnTo>
                  <a:lnTo>
                    <a:pt x="286" y="671"/>
                  </a:lnTo>
                  <a:lnTo>
                    <a:pt x="270" y="668"/>
                  </a:lnTo>
                  <a:lnTo>
                    <a:pt x="254" y="665"/>
                  </a:lnTo>
                  <a:lnTo>
                    <a:pt x="238" y="661"/>
                  </a:lnTo>
                  <a:lnTo>
                    <a:pt x="221" y="655"/>
                  </a:lnTo>
                  <a:lnTo>
                    <a:pt x="206" y="649"/>
                  </a:lnTo>
                  <a:lnTo>
                    <a:pt x="191" y="642"/>
                  </a:lnTo>
                  <a:lnTo>
                    <a:pt x="177" y="635"/>
                  </a:lnTo>
                  <a:lnTo>
                    <a:pt x="163" y="626"/>
                  </a:lnTo>
                  <a:lnTo>
                    <a:pt x="149" y="617"/>
                  </a:lnTo>
                  <a:lnTo>
                    <a:pt x="136" y="608"/>
                  </a:lnTo>
                  <a:lnTo>
                    <a:pt x="123" y="598"/>
                  </a:lnTo>
                  <a:lnTo>
                    <a:pt x="110" y="587"/>
                  </a:lnTo>
                  <a:lnTo>
                    <a:pt x="99" y="576"/>
                  </a:lnTo>
                  <a:lnTo>
                    <a:pt x="88" y="565"/>
                  </a:lnTo>
                  <a:lnTo>
                    <a:pt x="77" y="553"/>
                  </a:lnTo>
                  <a:lnTo>
                    <a:pt x="67" y="540"/>
                  </a:lnTo>
                  <a:lnTo>
                    <a:pt x="57" y="527"/>
                  </a:lnTo>
                  <a:lnTo>
                    <a:pt x="49" y="513"/>
                  </a:lnTo>
                  <a:lnTo>
                    <a:pt x="41" y="499"/>
                  </a:lnTo>
                  <a:lnTo>
                    <a:pt x="33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6" y="406"/>
                  </a:lnTo>
                  <a:lnTo>
                    <a:pt x="4" y="390"/>
                  </a:lnTo>
                  <a:lnTo>
                    <a:pt x="2" y="372"/>
                  </a:lnTo>
                  <a:lnTo>
                    <a:pt x="0" y="355"/>
                  </a:lnTo>
                  <a:lnTo>
                    <a:pt x="0" y="338"/>
                  </a:lnTo>
                  <a:lnTo>
                    <a:pt x="0" y="320"/>
                  </a:lnTo>
                  <a:lnTo>
                    <a:pt x="2" y="303"/>
                  </a:lnTo>
                  <a:lnTo>
                    <a:pt x="4" y="286"/>
                  </a:lnTo>
                  <a:lnTo>
                    <a:pt x="6" y="270"/>
                  </a:lnTo>
                  <a:lnTo>
                    <a:pt x="11" y="253"/>
                  </a:lnTo>
                  <a:lnTo>
                    <a:pt x="15" y="237"/>
                  </a:lnTo>
                  <a:lnTo>
                    <a:pt x="21" y="221"/>
                  </a:lnTo>
                  <a:lnTo>
                    <a:pt x="27" y="206"/>
                  </a:lnTo>
                  <a:lnTo>
                    <a:pt x="33" y="191"/>
                  </a:lnTo>
                  <a:lnTo>
                    <a:pt x="41" y="177"/>
                  </a:lnTo>
                  <a:lnTo>
                    <a:pt x="49" y="163"/>
                  </a:lnTo>
                  <a:lnTo>
                    <a:pt x="57" y="149"/>
                  </a:lnTo>
                  <a:lnTo>
                    <a:pt x="67" y="136"/>
                  </a:lnTo>
                  <a:lnTo>
                    <a:pt x="77" y="123"/>
                  </a:lnTo>
                  <a:lnTo>
                    <a:pt x="88" y="111"/>
                  </a:lnTo>
                  <a:lnTo>
                    <a:pt x="99" y="99"/>
                  </a:lnTo>
                  <a:lnTo>
                    <a:pt x="110" y="87"/>
                  </a:lnTo>
                  <a:lnTo>
                    <a:pt x="123" y="77"/>
                  </a:lnTo>
                  <a:lnTo>
                    <a:pt x="136" y="67"/>
                  </a:lnTo>
                  <a:lnTo>
                    <a:pt x="149" y="58"/>
                  </a:lnTo>
                  <a:lnTo>
                    <a:pt x="163" y="49"/>
                  </a:lnTo>
                  <a:lnTo>
                    <a:pt x="177" y="41"/>
                  </a:lnTo>
                  <a:lnTo>
                    <a:pt x="191" y="33"/>
                  </a:lnTo>
                  <a:lnTo>
                    <a:pt x="206" y="27"/>
                  </a:lnTo>
                  <a:lnTo>
                    <a:pt x="221" y="20"/>
                  </a:lnTo>
                  <a:lnTo>
                    <a:pt x="238" y="15"/>
                  </a:lnTo>
                  <a:lnTo>
                    <a:pt x="254" y="10"/>
                  </a:lnTo>
                  <a:lnTo>
                    <a:pt x="270" y="7"/>
                  </a:lnTo>
                  <a:lnTo>
                    <a:pt x="286" y="4"/>
                  </a:lnTo>
                  <a:lnTo>
                    <a:pt x="304" y="2"/>
                  </a:lnTo>
                  <a:lnTo>
                    <a:pt x="321" y="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49"/>
            <p:cNvSpPr>
              <a:spLocks/>
            </p:cNvSpPr>
            <p:nvPr/>
          </p:nvSpPr>
          <p:spPr bwMode="auto">
            <a:xfrm>
              <a:off x="1575725" y="1769849"/>
              <a:ext cx="229282" cy="227831"/>
            </a:xfrm>
            <a:custGeom>
              <a:avLst/>
              <a:gdLst>
                <a:gd name="T0" fmla="*/ 348 w 631"/>
                <a:gd name="T1" fmla="*/ 2 h 631"/>
                <a:gd name="T2" fmla="*/ 395 w 631"/>
                <a:gd name="T3" fmla="*/ 10 h 631"/>
                <a:gd name="T4" fmla="*/ 438 w 631"/>
                <a:gd name="T5" fmla="*/ 25 h 631"/>
                <a:gd name="T6" fmla="*/ 479 w 631"/>
                <a:gd name="T7" fmla="*/ 46 h 631"/>
                <a:gd name="T8" fmla="*/ 516 w 631"/>
                <a:gd name="T9" fmla="*/ 73 h 631"/>
                <a:gd name="T10" fmla="*/ 549 w 631"/>
                <a:gd name="T11" fmla="*/ 103 h 631"/>
                <a:gd name="T12" fmla="*/ 577 w 631"/>
                <a:gd name="T13" fmla="*/ 140 h 631"/>
                <a:gd name="T14" fmla="*/ 600 w 631"/>
                <a:gd name="T15" fmla="*/ 179 h 631"/>
                <a:gd name="T16" fmla="*/ 617 w 631"/>
                <a:gd name="T17" fmla="*/ 222 h 631"/>
                <a:gd name="T18" fmla="*/ 627 w 631"/>
                <a:gd name="T19" fmla="*/ 267 h 631"/>
                <a:gd name="T20" fmla="*/ 631 w 631"/>
                <a:gd name="T21" fmla="*/ 316 h 631"/>
                <a:gd name="T22" fmla="*/ 627 w 631"/>
                <a:gd name="T23" fmla="*/ 363 h 631"/>
                <a:gd name="T24" fmla="*/ 617 w 631"/>
                <a:gd name="T25" fmla="*/ 410 h 631"/>
                <a:gd name="T26" fmla="*/ 600 w 631"/>
                <a:gd name="T27" fmla="*/ 452 h 631"/>
                <a:gd name="T28" fmla="*/ 577 w 631"/>
                <a:gd name="T29" fmla="*/ 492 h 631"/>
                <a:gd name="T30" fmla="*/ 549 w 631"/>
                <a:gd name="T31" fmla="*/ 528 h 631"/>
                <a:gd name="T32" fmla="*/ 516 w 631"/>
                <a:gd name="T33" fmla="*/ 559 h 631"/>
                <a:gd name="T34" fmla="*/ 479 w 631"/>
                <a:gd name="T35" fmla="*/ 586 h 631"/>
                <a:gd name="T36" fmla="*/ 438 w 631"/>
                <a:gd name="T37" fmla="*/ 606 h 631"/>
                <a:gd name="T38" fmla="*/ 395 w 631"/>
                <a:gd name="T39" fmla="*/ 621 h 631"/>
                <a:gd name="T40" fmla="*/ 348 w 631"/>
                <a:gd name="T41" fmla="*/ 629 h 631"/>
                <a:gd name="T42" fmla="*/ 300 w 631"/>
                <a:gd name="T43" fmla="*/ 630 h 631"/>
                <a:gd name="T44" fmla="*/ 252 w 631"/>
                <a:gd name="T45" fmla="*/ 625 h 631"/>
                <a:gd name="T46" fmla="*/ 207 w 631"/>
                <a:gd name="T47" fmla="*/ 612 h 631"/>
                <a:gd name="T48" fmla="*/ 166 w 631"/>
                <a:gd name="T49" fmla="*/ 593 h 631"/>
                <a:gd name="T50" fmla="*/ 127 w 631"/>
                <a:gd name="T51" fmla="*/ 569 h 631"/>
                <a:gd name="T52" fmla="*/ 92 w 631"/>
                <a:gd name="T53" fmla="*/ 538 h 631"/>
                <a:gd name="T54" fmla="*/ 63 w 631"/>
                <a:gd name="T55" fmla="*/ 504 h 631"/>
                <a:gd name="T56" fmla="*/ 38 w 631"/>
                <a:gd name="T57" fmla="*/ 466 h 631"/>
                <a:gd name="T58" fmla="*/ 20 w 631"/>
                <a:gd name="T59" fmla="*/ 424 h 631"/>
                <a:gd name="T60" fmla="*/ 7 w 631"/>
                <a:gd name="T61" fmla="*/ 380 h 631"/>
                <a:gd name="T62" fmla="*/ 0 w 631"/>
                <a:gd name="T63" fmla="*/ 332 h 631"/>
                <a:gd name="T64" fmla="*/ 1 w 631"/>
                <a:gd name="T65" fmla="*/ 283 h 631"/>
                <a:gd name="T66" fmla="*/ 10 w 631"/>
                <a:gd name="T67" fmla="*/ 237 h 631"/>
                <a:gd name="T68" fmla="*/ 25 w 631"/>
                <a:gd name="T69" fmla="*/ 193 h 631"/>
                <a:gd name="T70" fmla="*/ 46 w 631"/>
                <a:gd name="T71" fmla="*/ 152 h 631"/>
                <a:gd name="T72" fmla="*/ 72 w 631"/>
                <a:gd name="T73" fmla="*/ 115 h 631"/>
                <a:gd name="T74" fmla="*/ 103 w 631"/>
                <a:gd name="T75" fmla="*/ 83 h 631"/>
                <a:gd name="T76" fmla="*/ 140 w 631"/>
                <a:gd name="T77" fmla="*/ 54 h 631"/>
                <a:gd name="T78" fmla="*/ 179 w 631"/>
                <a:gd name="T79" fmla="*/ 32 h 631"/>
                <a:gd name="T80" fmla="*/ 222 w 631"/>
                <a:gd name="T81" fmla="*/ 15 h 631"/>
                <a:gd name="T82" fmla="*/ 267 w 631"/>
                <a:gd name="T83" fmla="*/ 4 h 631"/>
                <a:gd name="T84" fmla="*/ 316 w 631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1" h="631">
                  <a:moveTo>
                    <a:pt x="316" y="0"/>
                  </a:moveTo>
                  <a:lnTo>
                    <a:pt x="332" y="0"/>
                  </a:lnTo>
                  <a:lnTo>
                    <a:pt x="348" y="2"/>
                  </a:lnTo>
                  <a:lnTo>
                    <a:pt x="363" y="4"/>
                  </a:lnTo>
                  <a:lnTo>
                    <a:pt x="380" y="7"/>
                  </a:lnTo>
                  <a:lnTo>
                    <a:pt x="395" y="10"/>
                  </a:lnTo>
                  <a:lnTo>
                    <a:pt x="410" y="15"/>
                  </a:lnTo>
                  <a:lnTo>
                    <a:pt x="424" y="20"/>
                  </a:lnTo>
                  <a:lnTo>
                    <a:pt x="438" y="25"/>
                  </a:lnTo>
                  <a:lnTo>
                    <a:pt x="452" y="32"/>
                  </a:lnTo>
                  <a:lnTo>
                    <a:pt x="466" y="38"/>
                  </a:lnTo>
                  <a:lnTo>
                    <a:pt x="479" y="46"/>
                  </a:lnTo>
                  <a:lnTo>
                    <a:pt x="492" y="54"/>
                  </a:lnTo>
                  <a:lnTo>
                    <a:pt x="504" y="63"/>
                  </a:lnTo>
                  <a:lnTo>
                    <a:pt x="516" y="73"/>
                  </a:lnTo>
                  <a:lnTo>
                    <a:pt x="528" y="83"/>
                  </a:lnTo>
                  <a:lnTo>
                    <a:pt x="538" y="92"/>
                  </a:lnTo>
                  <a:lnTo>
                    <a:pt x="549" y="103"/>
                  </a:lnTo>
                  <a:lnTo>
                    <a:pt x="559" y="115"/>
                  </a:lnTo>
                  <a:lnTo>
                    <a:pt x="569" y="127"/>
                  </a:lnTo>
                  <a:lnTo>
                    <a:pt x="577" y="140"/>
                  </a:lnTo>
                  <a:lnTo>
                    <a:pt x="585" y="152"/>
                  </a:lnTo>
                  <a:lnTo>
                    <a:pt x="592" y="166"/>
                  </a:lnTo>
                  <a:lnTo>
                    <a:pt x="600" y="179"/>
                  </a:lnTo>
                  <a:lnTo>
                    <a:pt x="606" y="193"/>
                  </a:lnTo>
                  <a:lnTo>
                    <a:pt x="612" y="207"/>
                  </a:lnTo>
                  <a:lnTo>
                    <a:pt x="617" y="222"/>
                  </a:lnTo>
                  <a:lnTo>
                    <a:pt x="622" y="237"/>
                  </a:lnTo>
                  <a:lnTo>
                    <a:pt x="625" y="252"/>
                  </a:lnTo>
                  <a:lnTo>
                    <a:pt x="627" y="267"/>
                  </a:lnTo>
                  <a:lnTo>
                    <a:pt x="629" y="283"/>
                  </a:lnTo>
                  <a:lnTo>
                    <a:pt x="630" y="300"/>
                  </a:lnTo>
                  <a:lnTo>
                    <a:pt x="631" y="316"/>
                  </a:lnTo>
                  <a:lnTo>
                    <a:pt x="630" y="332"/>
                  </a:lnTo>
                  <a:lnTo>
                    <a:pt x="629" y="348"/>
                  </a:lnTo>
                  <a:lnTo>
                    <a:pt x="627" y="363"/>
                  </a:lnTo>
                  <a:lnTo>
                    <a:pt x="625" y="380"/>
                  </a:lnTo>
                  <a:lnTo>
                    <a:pt x="622" y="395"/>
                  </a:lnTo>
                  <a:lnTo>
                    <a:pt x="617" y="410"/>
                  </a:lnTo>
                  <a:lnTo>
                    <a:pt x="612" y="424"/>
                  </a:lnTo>
                  <a:lnTo>
                    <a:pt x="606" y="438"/>
                  </a:lnTo>
                  <a:lnTo>
                    <a:pt x="600" y="452"/>
                  </a:lnTo>
                  <a:lnTo>
                    <a:pt x="592" y="466"/>
                  </a:lnTo>
                  <a:lnTo>
                    <a:pt x="585" y="479"/>
                  </a:lnTo>
                  <a:lnTo>
                    <a:pt x="577" y="492"/>
                  </a:lnTo>
                  <a:lnTo>
                    <a:pt x="569" y="504"/>
                  </a:lnTo>
                  <a:lnTo>
                    <a:pt x="559" y="517"/>
                  </a:lnTo>
                  <a:lnTo>
                    <a:pt x="549" y="528"/>
                  </a:lnTo>
                  <a:lnTo>
                    <a:pt x="538" y="538"/>
                  </a:lnTo>
                  <a:lnTo>
                    <a:pt x="528" y="549"/>
                  </a:lnTo>
                  <a:lnTo>
                    <a:pt x="516" y="559"/>
                  </a:lnTo>
                  <a:lnTo>
                    <a:pt x="504" y="569"/>
                  </a:lnTo>
                  <a:lnTo>
                    <a:pt x="492" y="577"/>
                  </a:lnTo>
                  <a:lnTo>
                    <a:pt x="479" y="586"/>
                  </a:lnTo>
                  <a:lnTo>
                    <a:pt x="466" y="593"/>
                  </a:lnTo>
                  <a:lnTo>
                    <a:pt x="452" y="600"/>
                  </a:lnTo>
                  <a:lnTo>
                    <a:pt x="438" y="606"/>
                  </a:lnTo>
                  <a:lnTo>
                    <a:pt x="424" y="612"/>
                  </a:lnTo>
                  <a:lnTo>
                    <a:pt x="410" y="617"/>
                  </a:lnTo>
                  <a:lnTo>
                    <a:pt x="395" y="621"/>
                  </a:lnTo>
                  <a:lnTo>
                    <a:pt x="380" y="625"/>
                  </a:lnTo>
                  <a:lnTo>
                    <a:pt x="363" y="627"/>
                  </a:lnTo>
                  <a:lnTo>
                    <a:pt x="348" y="629"/>
                  </a:lnTo>
                  <a:lnTo>
                    <a:pt x="332" y="630"/>
                  </a:lnTo>
                  <a:lnTo>
                    <a:pt x="316" y="631"/>
                  </a:lnTo>
                  <a:lnTo>
                    <a:pt x="300" y="630"/>
                  </a:lnTo>
                  <a:lnTo>
                    <a:pt x="283" y="629"/>
                  </a:lnTo>
                  <a:lnTo>
                    <a:pt x="267" y="627"/>
                  </a:lnTo>
                  <a:lnTo>
                    <a:pt x="252" y="625"/>
                  </a:lnTo>
                  <a:lnTo>
                    <a:pt x="237" y="621"/>
                  </a:lnTo>
                  <a:lnTo>
                    <a:pt x="222" y="617"/>
                  </a:lnTo>
                  <a:lnTo>
                    <a:pt x="207" y="612"/>
                  </a:lnTo>
                  <a:lnTo>
                    <a:pt x="193" y="606"/>
                  </a:lnTo>
                  <a:lnTo>
                    <a:pt x="179" y="600"/>
                  </a:lnTo>
                  <a:lnTo>
                    <a:pt x="166" y="593"/>
                  </a:lnTo>
                  <a:lnTo>
                    <a:pt x="152" y="586"/>
                  </a:lnTo>
                  <a:lnTo>
                    <a:pt x="140" y="577"/>
                  </a:lnTo>
                  <a:lnTo>
                    <a:pt x="127" y="569"/>
                  </a:lnTo>
                  <a:lnTo>
                    <a:pt x="115" y="559"/>
                  </a:lnTo>
                  <a:lnTo>
                    <a:pt x="103" y="549"/>
                  </a:lnTo>
                  <a:lnTo>
                    <a:pt x="92" y="538"/>
                  </a:lnTo>
                  <a:lnTo>
                    <a:pt x="82" y="528"/>
                  </a:lnTo>
                  <a:lnTo>
                    <a:pt x="72" y="517"/>
                  </a:lnTo>
                  <a:lnTo>
                    <a:pt x="63" y="504"/>
                  </a:lnTo>
                  <a:lnTo>
                    <a:pt x="54" y="492"/>
                  </a:lnTo>
                  <a:lnTo>
                    <a:pt x="46" y="479"/>
                  </a:lnTo>
                  <a:lnTo>
                    <a:pt x="38" y="466"/>
                  </a:lnTo>
                  <a:lnTo>
                    <a:pt x="32" y="452"/>
                  </a:lnTo>
                  <a:lnTo>
                    <a:pt x="25" y="438"/>
                  </a:lnTo>
                  <a:lnTo>
                    <a:pt x="20" y="424"/>
                  </a:lnTo>
                  <a:lnTo>
                    <a:pt x="14" y="410"/>
                  </a:lnTo>
                  <a:lnTo>
                    <a:pt x="10" y="395"/>
                  </a:lnTo>
                  <a:lnTo>
                    <a:pt x="7" y="380"/>
                  </a:lnTo>
                  <a:lnTo>
                    <a:pt x="4" y="363"/>
                  </a:lnTo>
                  <a:lnTo>
                    <a:pt x="1" y="348"/>
                  </a:lnTo>
                  <a:lnTo>
                    <a:pt x="0" y="332"/>
                  </a:lnTo>
                  <a:lnTo>
                    <a:pt x="0" y="316"/>
                  </a:lnTo>
                  <a:lnTo>
                    <a:pt x="0" y="300"/>
                  </a:lnTo>
                  <a:lnTo>
                    <a:pt x="1" y="283"/>
                  </a:lnTo>
                  <a:lnTo>
                    <a:pt x="4" y="267"/>
                  </a:lnTo>
                  <a:lnTo>
                    <a:pt x="7" y="252"/>
                  </a:lnTo>
                  <a:lnTo>
                    <a:pt x="10" y="237"/>
                  </a:lnTo>
                  <a:lnTo>
                    <a:pt x="14" y="222"/>
                  </a:lnTo>
                  <a:lnTo>
                    <a:pt x="20" y="207"/>
                  </a:lnTo>
                  <a:lnTo>
                    <a:pt x="25" y="193"/>
                  </a:lnTo>
                  <a:lnTo>
                    <a:pt x="32" y="179"/>
                  </a:lnTo>
                  <a:lnTo>
                    <a:pt x="38" y="166"/>
                  </a:lnTo>
                  <a:lnTo>
                    <a:pt x="46" y="152"/>
                  </a:lnTo>
                  <a:lnTo>
                    <a:pt x="54" y="140"/>
                  </a:lnTo>
                  <a:lnTo>
                    <a:pt x="63" y="127"/>
                  </a:lnTo>
                  <a:lnTo>
                    <a:pt x="72" y="115"/>
                  </a:lnTo>
                  <a:lnTo>
                    <a:pt x="82" y="103"/>
                  </a:lnTo>
                  <a:lnTo>
                    <a:pt x="92" y="92"/>
                  </a:lnTo>
                  <a:lnTo>
                    <a:pt x="103" y="83"/>
                  </a:lnTo>
                  <a:lnTo>
                    <a:pt x="115" y="73"/>
                  </a:lnTo>
                  <a:lnTo>
                    <a:pt x="127" y="63"/>
                  </a:lnTo>
                  <a:lnTo>
                    <a:pt x="140" y="54"/>
                  </a:lnTo>
                  <a:lnTo>
                    <a:pt x="152" y="46"/>
                  </a:lnTo>
                  <a:lnTo>
                    <a:pt x="166" y="38"/>
                  </a:lnTo>
                  <a:lnTo>
                    <a:pt x="179" y="32"/>
                  </a:lnTo>
                  <a:lnTo>
                    <a:pt x="193" y="25"/>
                  </a:lnTo>
                  <a:lnTo>
                    <a:pt x="207" y="20"/>
                  </a:lnTo>
                  <a:lnTo>
                    <a:pt x="222" y="15"/>
                  </a:lnTo>
                  <a:lnTo>
                    <a:pt x="237" y="10"/>
                  </a:lnTo>
                  <a:lnTo>
                    <a:pt x="252" y="7"/>
                  </a:lnTo>
                  <a:lnTo>
                    <a:pt x="267" y="4"/>
                  </a:lnTo>
                  <a:lnTo>
                    <a:pt x="283" y="2"/>
                  </a:lnTo>
                  <a:lnTo>
                    <a:pt x="300" y="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50"/>
            <p:cNvSpPr>
              <a:spLocks/>
            </p:cNvSpPr>
            <p:nvPr/>
          </p:nvSpPr>
          <p:spPr bwMode="auto">
            <a:xfrm>
              <a:off x="2845481" y="1231473"/>
              <a:ext cx="290230" cy="290230"/>
            </a:xfrm>
            <a:custGeom>
              <a:avLst/>
              <a:gdLst>
                <a:gd name="T0" fmla="*/ 440 w 799"/>
                <a:gd name="T1" fmla="*/ 1 h 798"/>
                <a:gd name="T2" fmla="*/ 500 w 799"/>
                <a:gd name="T3" fmla="*/ 12 h 798"/>
                <a:gd name="T4" fmla="*/ 555 w 799"/>
                <a:gd name="T5" fmla="*/ 31 h 798"/>
                <a:gd name="T6" fmla="*/ 607 w 799"/>
                <a:gd name="T7" fmla="*/ 57 h 798"/>
                <a:gd name="T8" fmla="*/ 654 w 799"/>
                <a:gd name="T9" fmla="*/ 90 h 798"/>
                <a:gd name="T10" fmla="*/ 695 w 799"/>
                <a:gd name="T11" fmla="*/ 130 h 798"/>
                <a:gd name="T12" fmla="*/ 731 w 799"/>
                <a:gd name="T13" fmla="*/ 176 h 798"/>
                <a:gd name="T14" fmla="*/ 760 w 799"/>
                <a:gd name="T15" fmla="*/ 225 h 798"/>
                <a:gd name="T16" fmla="*/ 782 w 799"/>
                <a:gd name="T17" fmla="*/ 279 h 798"/>
                <a:gd name="T18" fmla="*/ 794 w 799"/>
                <a:gd name="T19" fmla="*/ 338 h 798"/>
                <a:gd name="T20" fmla="*/ 799 w 799"/>
                <a:gd name="T21" fmla="*/ 398 h 798"/>
                <a:gd name="T22" fmla="*/ 794 w 799"/>
                <a:gd name="T23" fmla="*/ 460 h 798"/>
                <a:gd name="T24" fmla="*/ 782 w 799"/>
                <a:gd name="T25" fmla="*/ 517 h 798"/>
                <a:gd name="T26" fmla="*/ 760 w 799"/>
                <a:gd name="T27" fmla="*/ 572 h 798"/>
                <a:gd name="T28" fmla="*/ 731 w 799"/>
                <a:gd name="T29" fmla="*/ 622 h 798"/>
                <a:gd name="T30" fmla="*/ 695 w 799"/>
                <a:gd name="T31" fmla="*/ 667 h 798"/>
                <a:gd name="T32" fmla="*/ 654 w 799"/>
                <a:gd name="T33" fmla="*/ 707 h 798"/>
                <a:gd name="T34" fmla="*/ 607 w 799"/>
                <a:gd name="T35" fmla="*/ 741 h 798"/>
                <a:gd name="T36" fmla="*/ 555 w 799"/>
                <a:gd name="T37" fmla="*/ 767 h 798"/>
                <a:gd name="T38" fmla="*/ 500 w 799"/>
                <a:gd name="T39" fmla="*/ 786 h 798"/>
                <a:gd name="T40" fmla="*/ 440 w 799"/>
                <a:gd name="T41" fmla="*/ 796 h 798"/>
                <a:gd name="T42" fmla="*/ 379 w 799"/>
                <a:gd name="T43" fmla="*/ 798 h 798"/>
                <a:gd name="T44" fmla="*/ 319 w 799"/>
                <a:gd name="T45" fmla="*/ 790 h 798"/>
                <a:gd name="T46" fmla="*/ 262 w 799"/>
                <a:gd name="T47" fmla="*/ 774 h 798"/>
                <a:gd name="T48" fmla="*/ 209 w 799"/>
                <a:gd name="T49" fmla="*/ 750 h 798"/>
                <a:gd name="T50" fmla="*/ 160 w 799"/>
                <a:gd name="T51" fmla="*/ 719 h 798"/>
                <a:gd name="T52" fmla="*/ 117 w 799"/>
                <a:gd name="T53" fmla="*/ 681 h 798"/>
                <a:gd name="T54" fmla="*/ 79 w 799"/>
                <a:gd name="T55" fmla="*/ 638 h 798"/>
                <a:gd name="T56" fmla="*/ 48 w 799"/>
                <a:gd name="T57" fmla="*/ 589 h 798"/>
                <a:gd name="T58" fmla="*/ 24 w 799"/>
                <a:gd name="T59" fmla="*/ 536 h 798"/>
                <a:gd name="T60" fmla="*/ 8 w 799"/>
                <a:gd name="T61" fmla="*/ 479 h 798"/>
                <a:gd name="T62" fmla="*/ 0 w 799"/>
                <a:gd name="T63" fmla="*/ 419 h 798"/>
                <a:gd name="T64" fmla="*/ 3 w 799"/>
                <a:gd name="T65" fmla="*/ 358 h 798"/>
                <a:gd name="T66" fmla="*/ 12 w 799"/>
                <a:gd name="T67" fmla="*/ 299 h 798"/>
                <a:gd name="T68" fmla="*/ 32 w 799"/>
                <a:gd name="T69" fmla="*/ 243 h 798"/>
                <a:gd name="T70" fmla="*/ 58 w 799"/>
                <a:gd name="T71" fmla="*/ 192 h 798"/>
                <a:gd name="T72" fmla="*/ 91 w 799"/>
                <a:gd name="T73" fmla="*/ 144 h 798"/>
                <a:gd name="T74" fmla="*/ 131 w 799"/>
                <a:gd name="T75" fmla="*/ 103 h 798"/>
                <a:gd name="T76" fmla="*/ 177 w 799"/>
                <a:gd name="T77" fmla="*/ 68 h 798"/>
                <a:gd name="T78" fmla="*/ 226 w 799"/>
                <a:gd name="T79" fmla="*/ 39 h 798"/>
                <a:gd name="T80" fmla="*/ 281 w 799"/>
                <a:gd name="T81" fmla="*/ 17 h 798"/>
                <a:gd name="T82" fmla="*/ 339 w 799"/>
                <a:gd name="T83" fmla="*/ 4 h 798"/>
                <a:gd name="T84" fmla="*/ 400 w 799"/>
                <a:gd name="T8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9" h="798">
                  <a:moveTo>
                    <a:pt x="400" y="0"/>
                  </a:moveTo>
                  <a:lnTo>
                    <a:pt x="421" y="0"/>
                  </a:lnTo>
                  <a:lnTo>
                    <a:pt x="440" y="1"/>
                  </a:lnTo>
                  <a:lnTo>
                    <a:pt x="461" y="4"/>
                  </a:lnTo>
                  <a:lnTo>
                    <a:pt x="480" y="7"/>
                  </a:lnTo>
                  <a:lnTo>
                    <a:pt x="500" y="12"/>
                  </a:lnTo>
                  <a:lnTo>
                    <a:pt x="518" y="17"/>
                  </a:lnTo>
                  <a:lnTo>
                    <a:pt x="537" y="23"/>
                  </a:lnTo>
                  <a:lnTo>
                    <a:pt x="555" y="31"/>
                  </a:lnTo>
                  <a:lnTo>
                    <a:pt x="573" y="39"/>
                  </a:lnTo>
                  <a:lnTo>
                    <a:pt x="590" y="47"/>
                  </a:lnTo>
                  <a:lnTo>
                    <a:pt x="607" y="57"/>
                  </a:lnTo>
                  <a:lnTo>
                    <a:pt x="623" y="68"/>
                  </a:lnTo>
                  <a:lnTo>
                    <a:pt x="639" y="79"/>
                  </a:lnTo>
                  <a:lnTo>
                    <a:pt x="654" y="90"/>
                  </a:lnTo>
                  <a:lnTo>
                    <a:pt x="668" y="103"/>
                  </a:lnTo>
                  <a:lnTo>
                    <a:pt x="682" y="116"/>
                  </a:lnTo>
                  <a:lnTo>
                    <a:pt x="695" y="130"/>
                  </a:lnTo>
                  <a:lnTo>
                    <a:pt x="708" y="144"/>
                  </a:lnTo>
                  <a:lnTo>
                    <a:pt x="720" y="160"/>
                  </a:lnTo>
                  <a:lnTo>
                    <a:pt x="731" y="176"/>
                  </a:lnTo>
                  <a:lnTo>
                    <a:pt x="742" y="192"/>
                  </a:lnTo>
                  <a:lnTo>
                    <a:pt x="751" y="208"/>
                  </a:lnTo>
                  <a:lnTo>
                    <a:pt x="760" y="225"/>
                  </a:lnTo>
                  <a:lnTo>
                    <a:pt x="767" y="243"/>
                  </a:lnTo>
                  <a:lnTo>
                    <a:pt x="775" y="261"/>
                  </a:lnTo>
                  <a:lnTo>
                    <a:pt x="782" y="279"/>
                  </a:lnTo>
                  <a:lnTo>
                    <a:pt x="787" y="299"/>
                  </a:lnTo>
                  <a:lnTo>
                    <a:pt x="791" y="318"/>
                  </a:lnTo>
                  <a:lnTo>
                    <a:pt x="794" y="338"/>
                  </a:lnTo>
                  <a:lnTo>
                    <a:pt x="797" y="358"/>
                  </a:lnTo>
                  <a:lnTo>
                    <a:pt x="799" y="378"/>
                  </a:lnTo>
                  <a:lnTo>
                    <a:pt x="799" y="398"/>
                  </a:lnTo>
                  <a:lnTo>
                    <a:pt x="799" y="419"/>
                  </a:lnTo>
                  <a:lnTo>
                    <a:pt x="797" y="439"/>
                  </a:lnTo>
                  <a:lnTo>
                    <a:pt x="794" y="460"/>
                  </a:lnTo>
                  <a:lnTo>
                    <a:pt x="791" y="479"/>
                  </a:lnTo>
                  <a:lnTo>
                    <a:pt x="787" y="499"/>
                  </a:lnTo>
                  <a:lnTo>
                    <a:pt x="782" y="517"/>
                  </a:lnTo>
                  <a:lnTo>
                    <a:pt x="775" y="536"/>
                  </a:lnTo>
                  <a:lnTo>
                    <a:pt x="767" y="554"/>
                  </a:lnTo>
                  <a:lnTo>
                    <a:pt x="760" y="572"/>
                  </a:lnTo>
                  <a:lnTo>
                    <a:pt x="751" y="589"/>
                  </a:lnTo>
                  <a:lnTo>
                    <a:pt x="742" y="606"/>
                  </a:lnTo>
                  <a:lnTo>
                    <a:pt x="731" y="622"/>
                  </a:lnTo>
                  <a:lnTo>
                    <a:pt x="720" y="638"/>
                  </a:lnTo>
                  <a:lnTo>
                    <a:pt x="708" y="653"/>
                  </a:lnTo>
                  <a:lnTo>
                    <a:pt x="695" y="667"/>
                  </a:lnTo>
                  <a:lnTo>
                    <a:pt x="682" y="681"/>
                  </a:lnTo>
                  <a:lnTo>
                    <a:pt x="668" y="694"/>
                  </a:lnTo>
                  <a:lnTo>
                    <a:pt x="654" y="707"/>
                  </a:lnTo>
                  <a:lnTo>
                    <a:pt x="639" y="719"/>
                  </a:lnTo>
                  <a:lnTo>
                    <a:pt x="623" y="730"/>
                  </a:lnTo>
                  <a:lnTo>
                    <a:pt x="607" y="741"/>
                  </a:lnTo>
                  <a:lnTo>
                    <a:pt x="590" y="750"/>
                  </a:lnTo>
                  <a:lnTo>
                    <a:pt x="573" y="759"/>
                  </a:lnTo>
                  <a:lnTo>
                    <a:pt x="555" y="767"/>
                  </a:lnTo>
                  <a:lnTo>
                    <a:pt x="537" y="774"/>
                  </a:lnTo>
                  <a:lnTo>
                    <a:pt x="518" y="781"/>
                  </a:lnTo>
                  <a:lnTo>
                    <a:pt x="500" y="786"/>
                  </a:lnTo>
                  <a:lnTo>
                    <a:pt x="480" y="790"/>
                  </a:lnTo>
                  <a:lnTo>
                    <a:pt x="461" y="794"/>
                  </a:lnTo>
                  <a:lnTo>
                    <a:pt x="440" y="796"/>
                  </a:lnTo>
                  <a:lnTo>
                    <a:pt x="421" y="798"/>
                  </a:lnTo>
                  <a:lnTo>
                    <a:pt x="400" y="798"/>
                  </a:lnTo>
                  <a:lnTo>
                    <a:pt x="379" y="798"/>
                  </a:lnTo>
                  <a:lnTo>
                    <a:pt x="359" y="796"/>
                  </a:lnTo>
                  <a:lnTo>
                    <a:pt x="339" y="794"/>
                  </a:lnTo>
                  <a:lnTo>
                    <a:pt x="319" y="790"/>
                  </a:lnTo>
                  <a:lnTo>
                    <a:pt x="300" y="786"/>
                  </a:lnTo>
                  <a:lnTo>
                    <a:pt x="281" y="781"/>
                  </a:lnTo>
                  <a:lnTo>
                    <a:pt x="262" y="774"/>
                  </a:lnTo>
                  <a:lnTo>
                    <a:pt x="245" y="767"/>
                  </a:lnTo>
                  <a:lnTo>
                    <a:pt x="226" y="759"/>
                  </a:lnTo>
                  <a:lnTo>
                    <a:pt x="209" y="750"/>
                  </a:lnTo>
                  <a:lnTo>
                    <a:pt x="193" y="741"/>
                  </a:lnTo>
                  <a:lnTo>
                    <a:pt x="177" y="730"/>
                  </a:lnTo>
                  <a:lnTo>
                    <a:pt x="160" y="719"/>
                  </a:lnTo>
                  <a:lnTo>
                    <a:pt x="145" y="707"/>
                  </a:lnTo>
                  <a:lnTo>
                    <a:pt x="131" y="694"/>
                  </a:lnTo>
                  <a:lnTo>
                    <a:pt x="117" y="681"/>
                  </a:lnTo>
                  <a:lnTo>
                    <a:pt x="104" y="667"/>
                  </a:lnTo>
                  <a:lnTo>
                    <a:pt x="91" y="653"/>
                  </a:lnTo>
                  <a:lnTo>
                    <a:pt x="79" y="638"/>
                  </a:lnTo>
                  <a:lnTo>
                    <a:pt x="69" y="622"/>
                  </a:lnTo>
                  <a:lnTo>
                    <a:pt x="58" y="606"/>
                  </a:lnTo>
                  <a:lnTo>
                    <a:pt x="48" y="589"/>
                  </a:lnTo>
                  <a:lnTo>
                    <a:pt x="39" y="572"/>
                  </a:lnTo>
                  <a:lnTo>
                    <a:pt x="32" y="554"/>
                  </a:lnTo>
                  <a:lnTo>
                    <a:pt x="24" y="536"/>
                  </a:lnTo>
                  <a:lnTo>
                    <a:pt x="18" y="517"/>
                  </a:lnTo>
                  <a:lnTo>
                    <a:pt x="12" y="499"/>
                  </a:lnTo>
                  <a:lnTo>
                    <a:pt x="8" y="479"/>
                  </a:lnTo>
                  <a:lnTo>
                    <a:pt x="5" y="460"/>
                  </a:lnTo>
                  <a:lnTo>
                    <a:pt x="3" y="439"/>
                  </a:lnTo>
                  <a:lnTo>
                    <a:pt x="0" y="419"/>
                  </a:lnTo>
                  <a:lnTo>
                    <a:pt x="0" y="398"/>
                  </a:lnTo>
                  <a:lnTo>
                    <a:pt x="0" y="378"/>
                  </a:lnTo>
                  <a:lnTo>
                    <a:pt x="3" y="358"/>
                  </a:lnTo>
                  <a:lnTo>
                    <a:pt x="5" y="338"/>
                  </a:lnTo>
                  <a:lnTo>
                    <a:pt x="8" y="318"/>
                  </a:lnTo>
                  <a:lnTo>
                    <a:pt x="12" y="299"/>
                  </a:lnTo>
                  <a:lnTo>
                    <a:pt x="18" y="279"/>
                  </a:lnTo>
                  <a:lnTo>
                    <a:pt x="24" y="261"/>
                  </a:lnTo>
                  <a:lnTo>
                    <a:pt x="32" y="243"/>
                  </a:lnTo>
                  <a:lnTo>
                    <a:pt x="39" y="225"/>
                  </a:lnTo>
                  <a:lnTo>
                    <a:pt x="48" y="208"/>
                  </a:lnTo>
                  <a:lnTo>
                    <a:pt x="58" y="192"/>
                  </a:lnTo>
                  <a:lnTo>
                    <a:pt x="69" y="176"/>
                  </a:lnTo>
                  <a:lnTo>
                    <a:pt x="79" y="160"/>
                  </a:lnTo>
                  <a:lnTo>
                    <a:pt x="91" y="144"/>
                  </a:lnTo>
                  <a:lnTo>
                    <a:pt x="104" y="130"/>
                  </a:lnTo>
                  <a:lnTo>
                    <a:pt x="117" y="116"/>
                  </a:lnTo>
                  <a:lnTo>
                    <a:pt x="131" y="103"/>
                  </a:lnTo>
                  <a:lnTo>
                    <a:pt x="145" y="90"/>
                  </a:lnTo>
                  <a:lnTo>
                    <a:pt x="160" y="79"/>
                  </a:lnTo>
                  <a:lnTo>
                    <a:pt x="177" y="68"/>
                  </a:lnTo>
                  <a:lnTo>
                    <a:pt x="193" y="57"/>
                  </a:lnTo>
                  <a:lnTo>
                    <a:pt x="209" y="47"/>
                  </a:lnTo>
                  <a:lnTo>
                    <a:pt x="226" y="39"/>
                  </a:lnTo>
                  <a:lnTo>
                    <a:pt x="245" y="31"/>
                  </a:lnTo>
                  <a:lnTo>
                    <a:pt x="262" y="23"/>
                  </a:lnTo>
                  <a:lnTo>
                    <a:pt x="281" y="17"/>
                  </a:lnTo>
                  <a:lnTo>
                    <a:pt x="300" y="12"/>
                  </a:lnTo>
                  <a:lnTo>
                    <a:pt x="319" y="7"/>
                  </a:lnTo>
                  <a:lnTo>
                    <a:pt x="339" y="4"/>
                  </a:lnTo>
                  <a:lnTo>
                    <a:pt x="359" y="1"/>
                  </a:lnTo>
                  <a:lnTo>
                    <a:pt x="37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51"/>
            <p:cNvSpPr>
              <a:spLocks/>
            </p:cNvSpPr>
            <p:nvPr/>
          </p:nvSpPr>
          <p:spPr bwMode="auto">
            <a:xfrm>
              <a:off x="3604433" y="770007"/>
              <a:ext cx="213320" cy="213320"/>
            </a:xfrm>
            <a:custGeom>
              <a:avLst/>
              <a:gdLst>
                <a:gd name="T0" fmla="*/ 325 w 589"/>
                <a:gd name="T1" fmla="*/ 2 h 589"/>
                <a:gd name="T2" fmla="*/ 368 w 589"/>
                <a:gd name="T3" fmla="*/ 10 h 589"/>
                <a:gd name="T4" fmla="*/ 409 w 589"/>
                <a:gd name="T5" fmla="*/ 23 h 589"/>
                <a:gd name="T6" fmla="*/ 447 w 589"/>
                <a:gd name="T7" fmla="*/ 43 h 589"/>
                <a:gd name="T8" fmla="*/ 482 w 589"/>
                <a:gd name="T9" fmla="*/ 67 h 589"/>
                <a:gd name="T10" fmla="*/ 513 w 589"/>
                <a:gd name="T11" fmla="*/ 97 h 589"/>
                <a:gd name="T12" fmla="*/ 539 w 589"/>
                <a:gd name="T13" fmla="*/ 130 h 589"/>
                <a:gd name="T14" fmla="*/ 561 w 589"/>
                <a:gd name="T15" fmla="*/ 167 h 589"/>
                <a:gd name="T16" fmla="*/ 576 w 589"/>
                <a:gd name="T17" fmla="*/ 207 h 589"/>
                <a:gd name="T18" fmla="*/ 585 w 589"/>
                <a:gd name="T19" fmla="*/ 250 h 589"/>
                <a:gd name="T20" fmla="*/ 589 w 589"/>
                <a:gd name="T21" fmla="*/ 294 h 589"/>
                <a:gd name="T22" fmla="*/ 585 w 589"/>
                <a:gd name="T23" fmla="*/ 340 h 589"/>
                <a:gd name="T24" fmla="*/ 576 w 589"/>
                <a:gd name="T25" fmla="*/ 383 h 589"/>
                <a:gd name="T26" fmla="*/ 561 w 589"/>
                <a:gd name="T27" fmla="*/ 423 h 589"/>
                <a:gd name="T28" fmla="*/ 539 w 589"/>
                <a:gd name="T29" fmla="*/ 459 h 589"/>
                <a:gd name="T30" fmla="*/ 513 w 589"/>
                <a:gd name="T31" fmla="*/ 493 h 589"/>
                <a:gd name="T32" fmla="*/ 482 w 589"/>
                <a:gd name="T33" fmla="*/ 522 h 589"/>
                <a:gd name="T34" fmla="*/ 447 w 589"/>
                <a:gd name="T35" fmla="*/ 547 h 589"/>
                <a:gd name="T36" fmla="*/ 409 w 589"/>
                <a:gd name="T37" fmla="*/ 566 h 589"/>
                <a:gd name="T38" fmla="*/ 368 w 589"/>
                <a:gd name="T39" fmla="*/ 579 h 589"/>
                <a:gd name="T40" fmla="*/ 325 w 589"/>
                <a:gd name="T41" fmla="*/ 588 h 589"/>
                <a:gd name="T42" fmla="*/ 280 w 589"/>
                <a:gd name="T43" fmla="*/ 589 h 589"/>
                <a:gd name="T44" fmla="*/ 235 w 589"/>
                <a:gd name="T45" fmla="*/ 583 h 589"/>
                <a:gd name="T46" fmla="*/ 193 w 589"/>
                <a:gd name="T47" fmla="*/ 571 h 589"/>
                <a:gd name="T48" fmla="*/ 154 w 589"/>
                <a:gd name="T49" fmla="*/ 553 h 589"/>
                <a:gd name="T50" fmla="*/ 119 w 589"/>
                <a:gd name="T51" fmla="*/ 531 h 589"/>
                <a:gd name="T52" fmla="*/ 86 w 589"/>
                <a:gd name="T53" fmla="*/ 503 h 589"/>
                <a:gd name="T54" fmla="*/ 59 w 589"/>
                <a:gd name="T55" fmla="*/ 471 h 589"/>
                <a:gd name="T56" fmla="*/ 36 w 589"/>
                <a:gd name="T57" fmla="*/ 435 h 589"/>
                <a:gd name="T58" fmla="*/ 18 w 589"/>
                <a:gd name="T59" fmla="*/ 396 h 589"/>
                <a:gd name="T60" fmla="*/ 6 w 589"/>
                <a:gd name="T61" fmla="*/ 354 h 589"/>
                <a:gd name="T62" fmla="*/ 1 w 589"/>
                <a:gd name="T63" fmla="*/ 309 h 589"/>
                <a:gd name="T64" fmla="*/ 2 w 589"/>
                <a:gd name="T65" fmla="*/ 265 h 589"/>
                <a:gd name="T66" fmla="*/ 10 w 589"/>
                <a:gd name="T67" fmla="*/ 221 h 589"/>
                <a:gd name="T68" fmla="*/ 24 w 589"/>
                <a:gd name="T69" fmla="*/ 180 h 589"/>
                <a:gd name="T70" fmla="*/ 43 w 589"/>
                <a:gd name="T71" fmla="*/ 142 h 589"/>
                <a:gd name="T72" fmla="*/ 68 w 589"/>
                <a:gd name="T73" fmla="*/ 107 h 589"/>
                <a:gd name="T74" fmla="*/ 97 w 589"/>
                <a:gd name="T75" fmla="*/ 77 h 589"/>
                <a:gd name="T76" fmla="*/ 131 w 589"/>
                <a:gd name="T77" fmla="*/ 51 h 589"/>
                <a:gd name="T78" fmla="*/ 167 w 589"/>
                <a:gd name="T79" fmla="*/ 30 h 589"/>
                <a:gd name="T80" fmla="*/ 207 w 589"/>
                <a:gd name="T81" fmla="*/ 13 h 589"/>
                <a:gd name="T82" fmla="*/ 249 w 589"/>
                <a:gd name="T83" fmla="*/ 4 h 589"/>
                <a:gd name="T84" fmla="*/ 295 w 589"/>
                <a:gd name="T8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9" h="589">
                  <a:moveTo>
                    <a:pt x="295" y="0"/>
                  </a:moveTo>
                  <a:lnTo>
                    <a:pt x="310" y="0"/>
                  </a:lnTo>
                  <a:lnTo>
                    <a:pt x="325" y="2"/>
                  </a:lnTo>
                  <a:lnTo>
                    <a:pt x="339" y="4"/>
                  </a:lnTo>
                  <a:lnTo>
                    <a:pt x="354" y="6"/>
                  </a:lnTo>
                  <a:lnTo>
                    <a:pt x="368" y="10"/>
                  </a:lnTo>
                  <a:lnTo>
                    <a:pt x="382" y="13"/>
                  </a:lnTo>
                  <a:lnTo>
                    <a:pt x="396" y="18"/>
                  </a:lnTo>
                  <a:lnTo>
                    <a:pt x="409" y="23"/>
                  </a:lnTo>
                  <a:lnTo>
                    <a:pt x="422" y="30"/>
                  </a:lnTo>
                  <a:lnTo>
                    <a:pt x="435" y="36"/>
                  </a:lnTo>
                  <a:lnTo>
                    <a:pt x="447" y="43"/>
                  </a:lnTo>
                  <a:lnTo>
                    <a:pt x="459" y="51"/>
                  </a:lnTo>
                  <a:lnTo>
                    <a:pt x="471" y="59"/>
                  </a:lnTo>
                  <a:lnTo>
                    <a:pt x="482" y="67"/>
                  </a:lnTo>
                  <a:lnTo>
                    <a:pt x="492" y="77"/>
                  </a:lnTo>
                  <a:lnTo>
                    <a:pt x="503" y="87"/>
                  </a:lnTo>
                  <a:lnTo>
                    <a:pt x="513" y="97"/>
                  </a:lnTo>
                  <a:lnTo>
                    <a:pt x="522" y="107"/>
                  </a:lnTo>
                  <a:lnTo>
                    <a:pt x="530" y="118"/>
                  </a:lnTo>
                  <a:lnTo>
                    <a:pt x="539" y="130"/>
                  </a:lnTo>
                  <a:lnTo>
                    <a:pt x="546" y="142"/>
                  </a:lnTo>
                  <a:lnTo>
                    <a:pt x="554" y="155"/>
                  </a:lnTo>
                  <a:lnTo>
                    <a:pt x="561" y="167"/>
                  </a:lnTo>
                  <a:lnTo>
                    <a:pt x="566" y="180"/>
                  </a:lnTo>
                  <a:lnTo>
                    <a:pt x="571" y="194"/>
                  </a:lnTo>
                  <a:lnTo>
                    <a:pt x="576" y="207"/>
                  </a:lnTo>
                  <a:lnTo>
                    <a:pt x="580" y="221"/>
                  </a:lnTo>
                  <a:lnTo>
                    <a:pt x="583" y="236"/>
                  </a:lnTo>
                  <a:lnTo>
                    <a:pt x="585" y="250"/>
                  </a:lnTo>
                  <a:lnTo>
                    <a:pt x="588" y="265"/>
                  </a:lnTo>
                  <a:lnTo>
                    <a:pt x="589" y="279"/>
                  </a:lnTo>
                  <a:lnTo>
                    <a:pt x="589" y="294"/>
                  </a:lnTo>
                  <a:lnTo>
                    <a:pt x="589" y="309"/>
                  </a:lnTo>
                  <a:lnTo>
                    <a:pt x="588" y="324"/>
                  </a:lnTo>
                  <a:lnTo>
                    <a:pt x="585" y="340"/>
                  </a:lnTo>
                  <a:lnTo>
                    <a:pt x="583" y="354"/>
                  </a:lnTo>
                  <a:lnTo>
                    <a:pt x="580" y="369"/>
                  </a:lnTo>
                  <a:lnTo>
                    <a:pt x="576" y="383"/>
                  </a:lnTo>
                  <a:lnTo>
                    <a:pt x="571" y="396"/>
                  </a:lnTo>
                  <a:lnTo>
                    <a:pt x="566" y="410"/>
                  </a:lnTo>
                  <a:lnTo>
                    <a:pt x="561" y="423"/>
                  </a:lnTo>
                  <a:lnTo>
                    <a:pt x="554" y="435"/>
                  </a:lnTo>
                  <a:lnTo>
                    <a:pt x="546" y="448"/>
                  </a:lnTo>
                  <a:lnTo>
                    <a:pt x="539" y="459"/>
                  </a:lnTo>
                  <a:lnTo>
                    <a:pt x="530" y="471"/>
                  </a:lnTo>
                  <a:lnTo>
                    <a:pt x="522" y="482"/>
                  </a:lnTo>
                  <a:lnTo>
                    <a:pt x="513" y="493"/>
                  </a:lnTo>
                  <a:lnTo>
                    <a:pt x="503" y="503"/>
                  </a:lnTo>
                  <a:lnTo>
                    <a:pt x="492" y="512"/>
                  </a:lnTo>
                  <a:lnTo>
                    <a:pt x="482" y="522"/>
                  </a:lnTo>
                  <a:lnTo>
                    <a:pt x="471" y="531"/>
                  </a:lnTo>
                  <a:lnTo>
                    <a:pt x="459" y="538"/>
                  </a:lnTo>
                  <a:lnTo>
                    <a:pt x="447" y="547"/>
                  </a:lnTo>
                  <a:lnTo>
                    <a:pt x="435" y="553"/>
                  </a:lnTo>
                  <a:lnTo>
                    <a:pt x="422" y="560"/>
                  </a:lnTo>
                  <a:lnTo>
                    <a:pt x="409" y="566"/>
                  </a:lnTo>
                  <a:lnTo>
                    <a:pt x="396" y="571"/>
                  </a:lnTo>
                  <a:lnTo>
                    <a:pt x="382" y="576"/>
                  </a:lnTo>
                  <a:lnTo>
                    <a:pt x="368" y="579"/>
                  </a:lnTo>
                  <a:lnTo>
                    <a:pt x="354" y="583"/>
                  </a:lnTo>
                  <a:lnTo>
                    <a:pt x="339" y="586"/>
                  </a:lnTo>
                  <a:lnTo>
                    <a:pt x="325" y="588"/>
                  </a:lnTo>
                  <a:lnTo>
                    <a:pt x="310" y="589"/>
                  </a:lnTo>
                  <a:lnTo>
                    <a:pt x="295" y="589"/>
                  </a:lnTo>
                  <a:lnTo>
                    <a:pt x="280" y="589"/>
                  </a:lnTo>
                  <a:lnTo>
                    <a:pt x="265" y="588"/>
                  </a:lnTo>
                  <a:lnTo>
                    <a:pt x="249" y="586"/>
                  </a:lnTo>
                  <a:lnTo>
                    <a:pt x="235" y="583"/>
                  </a:lnTo>
                  <a:lnTo>
                    <a:pt x="221" y="579"/>
                  </a:lnTo>
                  <a:lnTo>
                    <a:pt x="207" y="576"/>
                  </a:lnTo>
                  <a:lnTo>
                    <a:pt x="193" y="571"/>
                  </a:lnTo>
                  <a:lnTo>
                    <a:pt x="180" y="566"/>
                  </a:lnTo>
                  <a:lnTo>
                    <a:pt x="167" y="560"/>
                  </a:lnTo>
                  <a:lnTo>
                    <a:pt x="154" y="553"/>
                  </a:lnTo>
                  <a:lnTo>
                    <a:pt x="142" y="547"/>
                  </a:lnTo>
                  <a:lnTo>
                    <a:pt x="131" y="538"/>
                  </a:lnTo>
                  <a:lnTo>
                    <a:pt x="119" y="531"/>
                  </a:lnTo>
                  <a:lnTo>
                    <a:pt x="108" y="522"/>
                  </a:lnTo>
                  <a:lnTo>
                    <a:pt x="97" y="512"/>
                  </a:lnTo>
                  <a:lnTo>
                    <a:pt x="86" y="503"/>
                  </a:lnTo>
                  <a:lnTo>
                    <a:pt x="77" y="493"/>
                  </a:lnTo>
                  <a:lnTo>
                    <a:pt x="68" y="482"/>
                  </a:lnTo>
                  <a:lnTo>
                    <a:pt x="59" y="471"/>
                  </a:lnTo>
                  <a:lnTo>
                    <a:pt x="51" y="459"/>
                  </a:lnTo>
                  <a:lnTo>
                    <a:pt x="43" y="448"/>
                  </a:lnTo>
                  <a:lnTo>
                    <a:pt x="36" y="435"/>
                  </a:lnTo>
                  <a:lnTo>
                    <a:pt x="29" y="423"/>
                  </a:lnTo>
                  <a:lnTo>
                    <a:pt x="24" y="410"/>
                  </a:lnTo>
                  <a:lnTo>
                    <a:pt x="18" y="396"/>
                  </a:lnTo>
                  <a:lnTo>
                    <a:pt x="14" y="383"/>
                  </a:lnTo>
                  <a:lnTo>
                    <a:pt x="10" y="369"/>
                  </a:lnTo>
                  <a:lnTo>
                    <a:pt x="6" y="354"/>
                  </a:lnTo>
                  <a:lnTo>
                    <a:pt x="4" y="340"/>
                  </a:lnTo>
                  <a:lnTo>
                    <a:pt x="2" y="324"/>
                  </a:lnTo>
                  <a:lnTo>
                    <a:pt x="1" y="309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2" y="265"/>
                  </a:lnTo>
                  <a:lnTo>
                    <a:pt x="4" y="250"/>
                  </a:lnTo>
                  <a:lnTo>
                    <a:pt x="6" y="236"/>
                  </a:lnTo>
                  <a:lnTo>
                    <a:pt x="10" y="221"/>
                  </a:lnTo>
                  <a:lnTo>
                    <a:pt x="14" y="207"/>
                  </a:lnTo>
                  <a:lnTo>
                    <a:pt x="18" y="194"/>
                  </a:lnTo>
                  <a:lnTo>
                    <a:pt x="24" y="180"/>
                  </a:lnTo>
                  <a:lnTo>
                    <a:pt x="29" y="167"/>
                  </a:lnTo>
                  <a:lnTo>
                    <a:pt x="36" y="155"/>
                  </a:lnTo>
                  <a:lnTo>
                    <a:pt x="43" y="142"/>
                  </a:lnTo>
                  <a:lnTo>
                    <a:pt x="51" y="130"/>
                  </a:lnTo>
                  <a:lnTo>
                    <a:pt x="59" y="118"/>
                  </a:lnTo>
                  <a:lnTo>
                    <a:pt x="68" y="107"/>
                  </a:lnTo>
                  <a:lnTo>
                    <a:pt x="77" y="97"/>
                  </a:lnTo>
                  <a:lnTo>
                    <a:pt x="86" y="87"/>
                  </a:lnTo>
                  <a:lnTo>
                    <a:pt x="97" y="77"/>
                  </a:lnTo>
                  <a:lnTo>
                    <a:pt x="108" y="67"/>
                  </a:lnTo>
                  <a:lnTo>
                    <a:pt x="119" y="59"/>
                  </a:lnTo>
                  <a:lnTo>
                    <a:pt x="131" y="51"/>
                  </a:lnTo>
                  <a:lnTo>
                    <a:pt x="142" y="43"/>
                  </a:lnTo>
                  <a:lnTo>
                    <a:pt x="154" y="36"/>
                  </a:lnTo>
                  <a:lnTo>
                    <a:pt x="167" y="30"/>
                  </a:lnTo>
                  <a:lnTo>
                    <a:pt x="180" y="23"/>
                  </a:lnTo>
                  <a:lnTo>
                    <a:pt x="193" y="18"/>
                  </a:lnTo>
                  <a:lnTo>
                    <a:pt x="207" y="13"/>
                  </a:lnTo>
                  <a:lnTo>
                    <a:pt x="221" y="10"/>
                  </a:lnTo>
                  <a:lnTo>
                    <a:pt x="235" y="6"/>
                  </a:lnTo>
                  <a:lnTo>
                    <a:pt x="249" y="4"/>
                  </a:lnTo>
                  <a:lnTo>
                    <a:pt x="265" y="2"/>
                  </a:lnTo>
                  <a:lnTo>
                    <a:pt x="280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52"/>
            <p:cNvSpPr>
              <a:spLocks/>
            </p:cNvSpPr>
            <p:nvPr/>
          </p:nvSpPr>
          <p:spPr bwMode="auto">
            <a:xfrm>
              <a:off x="2669893" y="356429"/>
              <a:ext cx="188649" cy="188650"/>
            </a:xfrm>
            <a:custGeom>
              <a:avLst/>
              <a:gdLst>
                <a:gd name="T0" fmla="*/ 287 w 520"/>
                <a:gd name="T1" fmla="*/ 1 h 521"/>
                <a:gd name="T2" fmla="*/ 325 w 520"/>
                <a:gd name="T3" fmla="*/ 9 h 521"/>
                <a:gd name="T4" fmla="*/ 361 w 520"/>
                <a:gd name="T5" fmla="*/ 21 h 521"/>
                <a:gd name="T6" fmla="*/ 395 w 520"/>
                <a:gd name="T7" fmla="*/ 38 h 521"/>
                <a:gd name="T8" fmla="*/ 425 w 520"/>
                <a:gd name="T9" fmla="*/ 59 h 521"/>
                <a:gd name="T10" fmla="*/ 452 w 520"/>
                <a:gd name="T11" fmla="*/ 85 h 521"/>
                <a:gd name="T12" fmla="*/ 476 w 520"/>
                <a:gd name="T13" fmla="*/ 114 h 521"/>
                <a:gd name="T14" fmla="*/ 494 w 520"/>
                <a:gd name="T15" fmla="*/ 147 h 521"/>
                <a:gd name="T16" fmla="*/ 508 w 520"/>
                <a:gd name="T17" fmla="*/ 183 h 521"/>
                <a:gd name="T18" fmla="*/ 517 w 520"/>
                <a:gd name="T19" fmla="*/ 220 h 521"/>
                <a:gd name="T20" fmla="*/ 520 w 520"/>
                <a:gd name="T21" fmla="*/ 260 h 521"/>
                <a:gd name="T22" fmla="*/ 517 w 520"/>
                <a:gd name="T23" fmla="*/ 300 h 521"/>
                <a:gd name="T24" fmla="*/ 508 w 520"/>
                <a:gd name="T25" fmla="*/ 338 h 521"/>
                <a:gd name="T26" fmla="*/ 494 w 520"/>
                <a:gd name="T27" fmla="*/ 373 h 521"/>
                <a:gd name="T28" fmla="*/ 476 w 520"/>
                <a:gd name="T29" fmla="*/ 406 h 521"/>
                <a:gd name="T30" fmla="*/ 452 w 520"/>
                <a:gd name="T31" fmla="*/ 435 h 521"/>
                <a:gd name="T32" fmla="*/ 425 w 520"/>
                <a:gd name="T33" fmla="*/ 461 h 521"/>
                <a:gd name="T34" fmla="*/ 395 w 520"/>
                <a:gd name="T35" fmla="*/ 483 h 521"/>
                <a:gd name="T36" fmla="*/ 361 w 520"/>
                <a:gd name="T37" fmla="*/ 500 h 521"/>
                <a:gd name="T38" fmla="*/ 325 w 520"/>
                <a:gd name="T39" fmla="*/ 512 h 521"/>
                <a:gd name="T40" fmla="*/ 287 w 520"/>
                <a:gd name="T41" fmla="*/ 519 h 521"/>
                <a:gd name="T42" fmla="*/ 246 w 520"/>
                <a:gd name="T43" fmla="*/ 519 h 521"/>
                <a:gd name="T44" fmla="*/ 207 w 520"/>
                <a:gd name="T45" fmla="*/ 515 h 521"/>
                <a:gd name="T46" fmla="*/ 170 w 520"/>
                <a:gd name="T47" fmla="*/ 504 h 521"/>
                <a:gd name="T48" fmla="*/ 136 w 520"/>
                <a:gd name="T49" fmla="*/ 489 h 521"/>
                <a:gd name="T50" fmla="*/ 104 w 520"/>
                <a:gd name="T51" fmla="*/ 469 h 521"/>
                <a:gd name="T52" fmla="*/ 76 w 520"/>
                <a:gd name="T53" fmla="*/ 444 h 521"/>
                <a:gd name="T54" fmla="*/ 51 w 520"/>
                <a:gd name="T55" fmla="*/ 416 h 521"/>
                <a:gd name="T56" fmla="*/ 31 w 520"/>
                <a:gd name="T57" fmla="*/ 384 h 521"/>
                <a:gd name="T58" fmla="*/ 16 w 520"/>
                <a:gd name="T59" fmla="*/ 350 h 521"/>
                <a:gd name="T60" fmla="*/ 5 w 520"/>
                <a:gd name="T61" fmla="*/ 312 h 521"/>
                <a:gd name="T62" fmla="*/ 0 w 520"/>
                <a:gd name="T63" fmla="*/ 273 h 521"/>
                <a:gd name="T64" fmla="*/ 1 w 520"/>
                <a:gd name="T65" fmla="*/ 233 h 521"/>
                <a:gd name="T66" fmla="*/ 8 w 520"/>
                <a:gd name="T67" fmla="*/ 195 h 521"/>
                <a:gd name="T68" fmla="*/ 20 w 520"/>
                <a:gd name="T69" fmla="*/ 159 h 521"/>
                <a:gd name="T70" fmla="*/ 37 w 520"/>
                <a:gd name="T71" fmla="*/ 125 h 521"/>
                <a:gd name="T72" fmla="*/ 59 w 520"/>
                <a:gd name="T73" fmla="*/ 95 h 521"/>
                <a:gd name="T74" fmla="*/ 85 w 520"/>
                <a:gd name="T75" fmla="*/ 68 h 521"/>
                <a:gd name="T76" fmla="*/ 114 w 520"/>
                <a:gd name="T77" fmla="*/ 44 h 521"/>
                <a:gd name="T78" fmla="*/ 146 w 520"/>
                <a:gd name="T79" fmla="*/ 26 h 521"/>
                <a:gd name="T80" fmla="*/ 182 w 520"/>
                <a:gd name="T81" fmla="*/ 12 h 521"/>
                <a:gd name="T82" fmla="*/ 220 w 520"/>
                <a:gd name="T83" fmla="*/ 3 h 521"/>
                <a:gd name="T84" fmla="*/ 260 w 520"/>
                <a:gd name="T8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0" h="521">
                  <a:moveTo>
                    <a:pt x="260" y="0"/>
                  </a:moveTo>
                  <a:lnTo>
                    <a:pt x="273" y="0"/>
                  </a:lnTo>
                  <a:lnTo>
                    <a:pt x="287" y="1"/>
                  </a:lnTo>
                  <a:lnTo>
                    <a:pt x="300" y="3"/>
                  </a:lnTo>
                  <a:lnTo>
                    <a:pt x="312" y="5"/>
                  </a:lnTo>
                  <a:lnTo>
                    <a:pt x="325" y="9"/>
                  </a:lnTo>
                  <a:lnTo>
                    <a:pt x="338" y="12"/>
                  </a:lnTo>
                  <a:lnTo>
                    <a:pt x="350" y="16"/>
                  </a:lnTo>
                  <a:lnTo>
                    <a:pt x="361" y="21"/>
                  </a:lnTo>
                  <a:lnTo>
                    <a:pt x="372" y="26"/>
                  </a:lnTo>
                  <a:lnTo>
                    <a:pt x="384" y="31"/>
                  </a:lnTo>
                  <a:lnTo>
                    <a:pt x="395" y="38"/>
                  </a:lnTo>
                  <a:lnTo>
                    <a:pt x="406" y="44"/>
                  </a:lnTo>
                  <a:lnTo>
                    <a:pt x="415" y="52"/>
                  </a:lnTo>
                  <a:lnTo>
                    <a:pt x="425" y="59"/>
                  </a:lnTo>
                  <a:lnTo>
                    <a:pt x="435" y="68"/>
                  </a:lnTo>
                  <a:lnTo>
                    <a:pt x="444" y="77"/>
                  </a:lnTo>
                  <a:lnTo>
                    <a:pt x="452" y="85"/>
                  </a:lnTo>
                  <a:lnTo>
                    <a:pt x="461" y="95"/>
                  </a:lnTo>
                  <a:lnTo>
                    <a:pt x="468" y="105"/>
                  </a:lnTo>
                  <a:lnTo>
                    <a:pt x="476" y="114"/>
                  </a:lnTo>
                  <a:lnTo>
                    <a:pt x="482" y="125"/>
                  </a:lnTo>
                  <a:lnTo>
                    <a:pt x="489" y="136"/>
                  </a:lnTo>
                  <a:lnTo>
                    <a:pt x="494" y="147"/>
                  </a:lnTo>
                  <a:lnTo>
                    <a:pt x="500" y="159"/>
                  </a:lnTo>
                  <a:lnTo>
                    <a:pt x="504" y="171"/>
                  </a:lnTo>
                  <a:lnTo>
                    <a:pt x="508" y="183"/>
                  </a:lnTo>
                  <a:lnTo>
                    <a:pt x="512" y="195"/>
                  </a:lnTo>
                  <a:lnTo>
                    <a:pt x="515" y="207"/>
                  </a:lnTo>
                  <a:lnTo>
                    <a:pt x="517" y="220"/>
                  </a:lnTo>
                  <a:lnTo>
                    <a:pt x="519" y="233"/>
                  </a:lnTo>
                  <a:lnTo>
                    <a:pt x="519" y="246"/>
                  </a:lnTo>
                  <a:lnTo>
                    <a:pt x="520" y="260"/>
                  </a:lnTo>
                  <a:lnTo>
                    <a:pt x="519" y="273"/>
                  </a:lnTo>
                  <a:lnTo>
                    <a:pt x="519" y="287"/>
                  </a:lnTo>
                  <a:lnTo>
                    <a:pt x="517" y="300"/>
                  </a:lnTo>
                  <a:lnTo>
                    <a:pt x="515" y="312"/>
                  </a:lnTo>
                  <a:lnTo>
                    <a:pt x="512" y="325"/>
                  </a:lnTo>
                  <a:lnTo>
                    <a:pt x="508" y="338"/>
                  </a:lnTo>
                  <a:lnTo>
                    <a:pt x="504" y="350"/>
                  </a:lnTo>
                  <a:lnTo>
                    <a:pt x="500" y="362"/>
                  </a:lnTo>
                  <a:lnTo>
                    <a:pt x="494" y="373"/>
                  </a:lnTo>
                  <a:lnTo>
                    <a:pt x="489" y="384"/>
                  </a:lnTo>
                  <a:lnTo>
                    <a:pt x="482" y="395"/>
                  </a:lnTo>
                  <a:lnTo>
                    <a:pt x="476" y="406"/>
                  </a:lnTo>
                  <a:lnTo>
                    <a:pt x="468" y="416"/>
                  </a:lnTo>
                  <a:lnTo>
                    <a:pt x="461" y="426"/>
                  </a:lnTo>
                  <a:lnTo>
                    <a:pt x="452" y="435"/>
                  </a:lnTo>
                  <a:lnTo>
                    <a:pt x="444" y="444"/>
                  </a:lnTo>
                  <a:lnTo>
                    <a:pt x="435" y="453"/>
                  </a:lnTo>
                  <a:lnTo>
                    <a:pt x="425" y="461"/>
                  </a:lnTo>
                  <a:lnTo>
                    <a:pt x="415" y="469"/>
                  </a:lnTo>
                  <a:lnTo>
                    <a:pt x="406" y="476"/>
                  </a:lnTo>
                  <a:lnTo>
                    <a:pt x="395" y="483"/>
                  </a:lnTo>
                  <a:lnTo>
                    <a:pt x="384" y="489"/>
                  </a:lnTo>
                  <a:lnTo>
                    <a:pt x="372" y="495"/>
                  </a:lnTo>
                  <a:lnTo>
                    <a:pt x="361" y="500"/>
                  </a:lnTo>
                  <a:lnTo>
                    <a:pt x="350" y="504"/>
                  </a:lnTo>
                  <a:lnTo>
                    <a:pt x="338" y="509"/>
                  </a:lnTo>
                  <a:lnTo>
                    <a:pt x="325" y="512"/>
                  </a:lnTo>
                  <a:lnTo>
                    <a:pt x="312" y="515"/>
                  </a:lnTo>
                  <a:lnTo>
                    <a:pt x="300" y="517"/>
                  </a:lnTo>
                  <a:lnTo>
                    <a:pt x="287" y="519"/>
                  </a:lnTo>
                  <a:lnTo>
                    <a:pt x="273" y="519"/>
                  </a:lnTo>
                  <a:lnTo>
                    <a:pt x="260" y="521"/>
                  </a:lnTo>
                  <a:lnTo>
                    <a:pt x="246" y="519"/>
                  </a:lnTo>
                  <a:lnTo>
                    <a:pt x="233" y="519"/>
                  </a:lnTo>
                  <a:lnTo>
                    <a:pt x="220" y="517"/>
                  </a:lnTo>
                  <a:lnTo>
                    <a:pt x="207" y="515"/>
                  </a:lnTo>
                  <a:lnTo>
                    <a:pt x="195" y="512"/>
                  </a:lnTo>
                  <a:lnTo>
                    <a:pt x="182" y="509"/>
                  </a:lnTo>
                  <a:lnTo>
                    <a:pt x="170" y="504"/>
                  </a:lnTo>
                  <a:lnTo>
                    <a:pt x="158" y="500"/>
                  </a:lnTo>
                  <a:lnTo>
                    <a:pt x="146" y="495"/>
                  </a:lnTo>
                  <a:lnTo>
                    <a:pt x="136" y="489"/>
                  </a:lnTo>
                  <a:lnTo>
                    <a:pt x="125" y="483"/>
                  </a:lnTo>
                  <a:lnTo>
                    <a:pt x="114" y="476"/>
                  </a:lnTo>
                  <a:lnTo>
                    <a:pt x="104" y="469"/>
                  </a:lnTo>
                  <a:lnTo>
                    <a:pt x="95" y="461"/>
                  </a:lnTo>
                  <a:lnTo>
                    <a:pt x="85" y="453"/>
                  </a:lnTo>
                  <a:lnTo>
                    <a:pt x="76" y="444"/>
                  </a:lnTo>
                  <a:lnTo>
                    <a:pt x="68" y="435"/>
                  </a:lnTo>
                  <a:lnTo>
                    <a:pt x="59" y="426"/>
                  </a:lnTo>
                  <a:lnTo>
                    <a:pt x="51" y="416"/>
                  </a:lnTo>
                  <a:lnTo>
                    <a:pt x="44" y="406"/>
                  </a:lnTo>
                  <a:lnTo>
                    <a:pt x="37" y="395"/>
                  </a:lnTo>
                  <a:lnTo>
                    <a:pt x="31" y="384"/>
                  </a:lnTo>
                  <a:lnTo>
                    <a:pt x="25" y="373"/>
                  </a:lnTo>
                  <a:lnTo>
                    <a:pt x="20" y="362"/>
                  </a:lnTo>
                  <a:lnTo>
                    <a:pt x="16" y="350"/>
                  </a:lnTo>
                  <a:lnTo>
                    <a:pt x="11" y="338"/>
                  </a:lnTo>
                  <a:lnTo>
                    <a:pt x="8" y="325"/>
                  </a:lnTo>
                  <a:lnTo>
                    <a:pt x="5" y="312"/>
                  </a:lnTo>
                  <a:lnTo>
                    <a:pt x="3" y="300"/>
                  </a:lnTo>
                  <a:lnTo>
                    <a:pt x="1" y="287"/>
                  </a:lnTo>
                  <a:lnTo>
                    <a:pt x="0" y="273"/>
                  </a:lnTo>
                  <a:lnTo>
                    <a:pt x="0" y="260"/>
                  </a:lnTo>
                  <a:lnTo>
                    <a:pt x="0" y="246"/>
                  </a:lnTo>
                  <a:lnTo>
                    <a:pt x="1" y="233"/>
                  </a:lnTo>
                  <a:lnTo>
                    <a:pt x="3" y="220"/>
                  </a:lnTo>
                  <a:lnTo>
                    <a:pt x="5" y="207"/>
                  </a:lnTo>
                  <a:lnTo>
                    <a:pt x="8" y="195"/>
                  </a:lnTo>
                  <a:lnTo>
                    <a:pt x="11" y="183"/>
                  </a:lnTo>
                  <a:lnTo>
                    <a:pt x="16" y="171"/>
                  </a:lnTo>
                  <a:lnTo>
                    <a:pt x="20" y="159"/>
                  </a:lnTo>
                  <a:lnTo>
                    <a:pt x="25" y="147"/>
                  </a:lnTo>
                  <a:lnTo>
                    <a:pt x="31" y="136"/>
                  </a:lnTo>
                  <a:lnTo>
                    <a:pt x="37" y="125"/>
                  </a:lnTo>
                  <a:lnTo>
                    <a:pt x="44" y="114"/>
                  </a:lnTo>
                  <a:lnTo>
                    <a:pt x="51" y="105"/>
                  </a:lnTo>
                  <a:lnTo>
                    <a:pt x="59" y="95"/>
                  </a:lnTo>
                  <a:lnTo>
                    <a:pt x="68" y="85"/>
                  </a:lnTo>
                  <a:lnTo>
                    <a:pt x="76" y="77"/>
                  </a:lnTo>
                  <a:lnTo>
                    <a:pt x="85" y="68"/>
                  </a:lnTo>
                  <a:lnTo>
                    <a:pt x="95" y="59"/>
                  </a:lnTo>
                  <a:lnTo>
                    <a:pt x="104" y="52"/>
                  </a:lnTo>
                  <a:lnTo>
                    <a:pt x="114" y="44"/>
                  </a:lnTo>
                  <a:lnTo>
                    <a:pt x="125" y="38"/>
                  </a:lnTo>
                  <a:lnTo>
                    <a:pt x="136" y="31"/>
                  </a:lnTo>
                  <a:lnTo>
                    <a:pt x="146" y="26"/>
                  </a:lnTo>
                  <a:lnTo>
                    <a:pt x="158" y="21"/>
                  </a:lnTo>
                  <a:lnTo>
                    <a:pt x="170" y="16"/>
                  </a:lnTo>
                  <a:lnTo>
                    <a:pt x="182" y="12"/>
                  </a:lnTo>
                  <a:lnTo>
                    <a:pt x="195" y="9"/>
                  </a:lnTo>
                  <a:lnTo>
                    <a:pt x="207" y="5"/>
                  </a:lnTo>
                  <a:lnTo>
                    <a:pt x="220" y="3"/>
                  </a:lnTo>
                  <a:lnTo>
                    <a:pt x="233" y="1"/>
                  </a:lnTo>
                  <a:lnTo>
                    <a:pt x="246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53"/>
            <p:cNvSpPr>
              <a:spLocks/>
            </p:cNvSpPr>
            <p:nvPr/>
          </p:nvSpPr>
          <p:spPr bwMode="auto">
            <a:xfrm>
              <a:off x="1018484" y="1019605"/>
              <a:ext cx="249598" cy="249598"/>
            </a:xfrm>
            <a:custGeom>
              <a:avLst/>
              <a:gdLst>
                <a:gd name="T0" fmla="*/ 380 w 688"/>
                <a:gd name="T1" fmla="*/ 3 h 689"/>
                <a:gd name="T2" fmla="*/ 430 w 688"/>
                <a:gd name="T3" fmla="*/ 11 h 689"/>
                <a:gd name="T4" fmla="*/ 479 w 688"/>
                <a:gd name="T5" fmla="*/ 27 h 689"/>
                <a:gd name="T6" fmla="*/ 523 w 688"/>
                <a:gd name="T7" fmla="*/ 51 h 689"/>
                <a:gd name="T8" fmla="*/ 563 w 688"/>
                <a:gd name="T9" fmla="*/ 79 h 689"/>
                <a:gd name="T10" fmla="*/ 600 w 688"/>
                <a:gd name="T11" fmla="*/ 114 h 689"/>
                <a:gd name="T12" fmla="*/ 630 w 688"/>
                <a:gd name="T13" fmla="*/ 153 h 689"/>
                <a:gd name="T14" fmla="*/ 655 w 688"/>
                <a:gd name="T15" fmla="*/ 196 h 689"/>
                <a:gd name="T16" fmla="*/ 673 w 688"/>
                <a:gd name="T17" fmla="*/ 242 h 689"/>
                <a:gd name="T18" fmla="*/ 685 w 688"/>
                <a:gd name="T19" fmla="*/ 293 h 689"/>
                <a:gd name="T20" fmla="*/ 688 w 688"/>
                <a:gd name="T21" fmla="*/ 345 h 689"/>
                <a:gd name="T22" fmla="*/ 685 w 688"/>
                <a:gd name="T23" fmla="*/ 398 h 689"/>
                <a:gd name="T24" fmla="*/ 673 w 688"/>
                <a:gd name="T25" fmla="*/ 448 h 689"/>
                <a:gd name="T26" fmla="*/ 655 w 688"/>
                <a:gd name="T27" fmla="*/ 494 h 689"/>
                <a:gd name="T28" fmla="*/ 630 w 688"/>
                <a:gd name="T29" fmla="*/ 537 h 689"/>
                <a:gd name="T30" fmla="*/ 600 w 688"/>
                <a:gd name="T31" fmla="*/ 576 h 689"/>
                <a:gd name="T32" fmla="*/ 563 w 688"/>
                <a:gd name="T33" fmla="*/ 611 h 689"/>
                <a:gd name="T34" fmla="*/ 523 w 688"/>
                <a:gd name="T35" fmla="*/ 640 h 689"/>
                <a:gd name="T36" fmla="*/ 479 w 688"/>
                <a:gd name="T37" fmla="*/ 662 h 689"/>
                <a:gd name="T38" fmla="*/ 430 w 688"/>
                <a:gd name="T39" fmla="*/ 679 h 689"/>
                <a:gd name="T40" fmla="*/ 380 w 688"/>
                <a:gd name="T41" fmla="*/ 687 h 689"/>
                <a:gd name="T42" fmla="*/ 327 w 688"/>
                <a:gd name="T43" fmla="*/ 688 h 689"/>
                <a:gd name="T44" fmla="*/ 275 w 688"/>
                <a:gd name="T45" fmla="*/ 682 h 689"/>
                <a:gd name="T46" fmla="*/ 226 w 688"/>
                <a:gd name="T47" fmla="*/ 669 h 689"/>
                <a:gd name="T48" fmla="*/ 181 w 688"/>
                <a:gd name="T49" fmla="*/ 647 h 689"/>
                <a:gd name="T50" fmla="*/ 139 w 688"/>
                <a:gd name="T51" fmla="*/ 621 h 689"/>
                <a:gd name="T52" fmla="*/ 101 w 688"/>
                <a:gd name="T53" fmla="*/ 589 h 689"/>
                <a:gd name="T54" fmla="*/ 68 w 688"/>
                <a:gd name="T55" fmla="*/ 551 h 689"/>
                <a:gd name="T56" fmla="*/ 41 w 688"/>
                <a:gd name="T57" fmla="*/ 509 h 689"/>
                <a:gd name="T58" fmla="*/ 21 w 688"/>
                <a:gd name="T59" fmla="*/ 464 h 689"/>
                <a:gd name="T60" fmla="*/ 7 w 688"/>
                <a:gd name="T61" fmla="*/ 414 h 689"/>
                <a:gd name="T62" fmla="*/ 0 w 688"/>
                <a:gd name="T63" fmla="*/ 363 h 689"/>
                <a:gd name="T64" fmla="*/ 3 w 688"/>
                <a:gd name="T65" fmla="*/ 310 h 689"/>
                <a:gd name="T66" fmla="*/ 11 w 688"/>
                <a:gd name="T67" fmla="*/ 260 h 689"/>
                <a:gd name="T68" fmla="*/ 27 w 688"/>
                <a:gd name="T69" fmla="*/ 211 h 689"/>
                <a:gd name="T70" fmla="*/ 50 w 688"/>
                <a:gd name="T71" fmla="*/ 167 h 689"/>
                <a:gd name="T72" fmla="*/ 79 w 688"/>
                <a:gd name="T73" fmla="*/ 126 h 689"/>
                <a:gd name="T74" fmla="*/ 113 w 688"/>
                <a:gd name="T75" fmla="*/ 90 h 689"/>
                <a:gd name="T76" fmla="*/ 152 w 688"/>
                <a:gd name="T77" fmla="*/ 60 h 689"/>
                <a:gd name="T78" fmla="*/ 195 w 688"/>
                <a:gd name="T79" fmla="*/ 35 h 689"/>
                <a:gd name="T80" fmla="*/ 242 w 688"/>
                <a:gd name="T81" fmla="*/ 17 h 689"/>
                <a:gd name="T82" fmla="*/ 292 w 688"/>
                <a:gd name="T83" fmla="*/ 5 h 689"/>
                <a:gd name="T84" fmla="*/ 345 w 688"/>
                <a:gd name="T85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8" h="689">
                  <a:moveTo>
                    <a:pt x="345" y="0"/>
                  </a:moveTo>
                  <a:lnTo>
                    <a:pt x="362" y="2"/>
                  </a:lnTo>
                  <a:lnTo>
                    <a:pt x="380" y="3"/>
                  </a:lnTo>
                  <a:lnTo>
                    <a:pt x="397" y="5"/>
                  </a:lnTo>
                  <a:lnTo>
                    <a:pt x="414" y="8"/>
                  </a:lnTo>
                  <a:lnTo>
                    <a:pt x="430" y="11"/>
                  </a:lnTo>
                  <a:lnTo>
                    <a:pt x="446" y="17"/>
                  </a:lnTo>
                  <a:lnTo>
                    <a:pt x="463" y="22"/>
                  </a:lnTo>
                  <a:lnTo>
                    <a:pt x="479" y="27"/>
                  </a:lnTo>
                  <a:lnTo>
                    <a:pt x="494" y="35"/>
                  </a:lnTo>
                  <a:lnTo>
                    <a:pt x="509" y="43"/>
                  </a:lnTo>
                  <a:lnTo>
                    <a:pt x="523" y="51"/>
                  </a:lnTo>
                  <a:lnTo>
                    <a:pt x="537" y="60"/>
                  </a:lnTo>
                  <a:lnTo>
                    <a:pt x="550" y="70"/>
                  </a:lnTo>
                  <a:lnTo>
                    <a:pt x="563" y="79"/>
                  </a:lnTo>
                  <a:lnTo>
                    <a:pt x="576" y="90"/>
                  </a:lnTo>
                  <a:lnTo>
                    <a:pt x="588" y="102"/>
                  </a:lnTo>
                  <a:lnTo>
                    <a:pt x="600" y="114"/>
                  </a:lnTo>
                  <a:lnTo>
                    <a:pt x="611" y="126"/>
                  </a:lnTo>
                  <a:lnTo>
                    <a:pt x="620" y="139"/>
                  </a:lnTo>
                  <a:lnTo>
                    <a:pt x="630" y="153"/>
                  </a:lnTo>
                  <a:lnTo>
                    <a:pt x="639" y="167"/>
                  </a:lnTo>
                  <a:lnTo>
                    <a:pt x="647" y="181"/>
                  </a:lnTo>
                  <a:lnTo>
                    <a:pt x="655" y="196"/>
                  </a:lnTo>
                  <a:lnTo>
                    <a:pt x="661" y="211"/>
                  </a:lnTo>
                  <a:lnTo>
                    <a:pt x="668" y="227"/>
                  </a:lnTo>
                  <a:lnTo>
                    <a:pt x="673" y="242"/>
                  </a:lnTo>
                  <a:lnTo>
                    <a:pt x="678" y="260"/>
                  </a:lnTo>
                  <a:lnTo>
                    <a:pt x="682" y="276"/>
                  </a:lnTo>
                  <a:lnTo>
                    <a:pt x="685" y="293"/>
                  </a:lnTo>
                  <a:lnTo>
                    <a:pt x="687" y="310"/>
                  </a:lnTo>
                  <a:lnTo>
                    <a:pt x="688" y="328"/>
                  </a:lnTo>
                  <a:lnTo>
                    <a:pt x="688" y="345"/>
                  </a:lnTo>
                  <a:lnTo>
                    <a:pt x="688" y="363"/>
                  </a:lnTo>
                  <a:lnTo>
                    <a:pt x="687" y="381"/>
                  </a:lnTo>
                  <a:lnTo>
                    <a:pt x="685" y="398"/>
                  </a:lnTo>
                  <a:lnTo>
                    <a:pt x="682" y="414"/>
                  </a:lnTo>
                  <a:lnTo>
                    <a:pt x="678" y="431"/>
                  </a:lnTo>
                  <a:lnTo>
                    <a:pt x="673" y="448"/>
                  </a:lnTo>
                  <a:lnTo>
                    <a:pt x="668" y="464"/>
                  </a:lnTo>
                  <a:lnTo>
                    <a:pt x="661" y="479"/>
                  </a:lnTo>
                  <a:lnTo>
                    <a:pt x="655" y="494"/>
                  </a:lnTo>
                  <a:lnTo>
                    <a:pt x="647" y="509"/>
                  </a:lnTo>
                  <a:lnTo>
                    <a:pt x="639" y="523"/>
                  </a:lnTo>
                  <a:lnTo>
                    <a:pt x="630" y="537"/>
                  </a:lnTo>
                  <a:lnTo>
                    <a:pt x="620" y="551"/>
                  </a:lnTo>
                  <a:lnTo>
                    <a:pt x="611" y="564"/>
                  </a:lnTo>
                  <a:lnTo>
                    <a:pt x="600" y="576"/>
                  </a:lnTo>
                  <a:lnTo>
                    <a:pt x="588" y="589"/>
                  </a:lnTo>
                  <a:lnTo>
                    <a:pt x="576" y="600"/>
                  </a:lnTo>
                  <a:lnTo>
                    <a:pt x="563" y="611"/>
                  </a:lnTo>
                  <a:lnTo>
                    <a:pt x="550" y="621"/>
                  </a:lnTo>
                  <a:lnTo>
                    <a:pt x="537" y="630"/>
                  </a:lnTo>
                  <a:lnTo>
                    <a:pt x="523" y="640"/>
                  </a:lnTo>
                  <a:lnTo>
                    <a:pt x="509" y="647"/>
                  </a:lnTo>
                  <a:lnTo>
                    <a:pt x="494" y="655"/>
                  </a:lnTo>
                  <a:lnTo>
                    <a:pt x="479" y="662"/>
                  </a:lnTo>
                  <a:lnTo>
                    <a:pt x="463" y="669"/>
                  </a:lnTo>
                  <a:lnTo>
                    <a:pt x="446" y="674"/>
                  </a:lnTo>
                  <a:lnTo>
                    <a:pt x="430" y="679"/>
                  </a:lnTo>
                  <a:lnTo>
                    <a:pt x="414" y="682"/>
                  </a:lnTo>
                  <a:lnTo>
                    <a:pt x="397" y="685"/>
                  </a:lnTo>
                  <a:lnTo>
                    <a:pt x="380" y="687"/>
                  </a:lnTo>
                  <a:lnTo>
                    <a:pt x="362" y="688"/>
                  </a:lnTo>
                  <a:lnTo>
                    <a:pt x="345" y="689"/>
                  </a:lnTo>
                  <a:lnTo>
                    <a:pt x="327" y="688"/>
                  </a:lnTo>
                  <a:lnTo>
                    <a:pt x="309" y="687"/>
                  </a:lnTo>
                  <a:lnTo>
                    <a:pt x="292" y="685"/>
                  </a:lnTo>
                  <a:lnTo>
                    <a:pt x="275" y="682"/>
                  </a:lnTo>
                  <a:lnTo>
                    <a:pt x="259" y="679"/>
                  </a:lnTo>
                  <a:lnTo>
                    <a:pt x="242" y="674"/>
                  </a:lnTo>
                  <a:lnTo>
                    <a:pt x="226" y="669"/>
                  </a:lnTo>
                  <a:lnTo>
                    <a:pt x="211" y="662"/>
                  </a:lnTo>
                  <a:lnTo>
                    <a:pt x="195" y="655"/>
                  </a:lnTo>
                  <a:lnTo>
                    <a:pt x="181" y="647"/>
                  </a:lnTo>
                  <a:lnTo>
                    <a:pt x="166" y="640"/>
                  </a:lnTo>
                  <a:lnTo>
                    <a:pt x="152" y="630"/>
                  </a:lnTo>
                  <a:lnTo>
                    <a:pt x="139" y="621"/>
                  </a:lnTo>
                  <a:lnTo>
                    <a:pt x="126" y="611"/>
                  </a:lnTo>
                  <a:lnTo>
                    <a:pt x="113" y="600"/>
                  </a:lnTo>
                  <a:lnTo>
                    <a:pt x="101" y="589"/>
                  </a:lnTo>
                  <a:lnTo>
                    <a:pt x="90" y="576"/>
                  </a:lnTo>
                  <a:lnTo>
                    <a:pt x="79" y="564"/>
                  </a:lnTo>
                  <a:lnTo>
                    <a:pt x="68" y="551"/>
                  </a:lnTo>
                  <a:lnTo>
                    <a:pt x="59" y="537"/>
                  </a:lnTo>
                  <a:lnTo>
                    <a:pt x="50" y="523"/>
                  </a:lnTo>
                  <a:lnTo>
                    <a:pt x="41" y="509"/>
                  </a:lnTo>
                  <a:lnTo>
                    <a:pt x="34" y="494"/>
                  </a:lnTo>
                  <a:lnTo>
                    <a:pt x="27" y="479"/>
                  </a:lnTo>
                  <a:lnTo>
                    <a:pt x="21" y="464"/>
                  </a:lnTo>
                  <a:lnTo>
                    <a:pt x="15" y="448"/>
                  </a:lnTo>
                  <a:lnTo>
                    <a:pt x="11" y="431"/>
                  </a:lnTo>
                  <a:lnTo>
                    <a:pt x="7" y="414"/>
                  </a:lnTo>
                  <a:lnTo>
                    <a:pt x="5" y="398"/>
                  </a:lnTo>
                  <a:lnTo>
                    <a:pt x="3" y="381"/>
                  </a:lnTo>
                  <a:lnTo>
                    <a:pt x="0" y="363"/>
                  </a:lnTo>
                  <a:lnTo>
                    <a:pt x="0" y="345"/>
                  </a:lnTo>
                  <a:lnTo>
                    <a:pt x="0" y="328"/>
                  </a:lnTo>
                  <a:lnTo>
                    <a:pt x="3" y="310"/>
                  </a:lnTo>
                  <a:lnTo>
                    <a:pt x="5" y="293"/>
                  </a:lnTo>
                  <a:lnTo>
                    <a:pt x="7" y="276"/>
                  </a:lnTo>
                  <a:lnTo>
                    <a:pt x="11" y="260"/>
                  </a:lnTo>
                  <a:lnTo>
                    <a:pt x="15" y="242"/>
                  </a:lnTo>
                  <a:lnTo>
                    <a:pt x="21" y="227"/>
                  </a:lnTo>
                  <a:lnTo>
                    <a:pt x="27" y="211"/>
                  </a:lnTo>
                  <a:lnTo>
                    <a:pt x="34" y="196"/>
                  </a:lnTo>
                  <a:lnTo>
                    <a:pt x="41" y="181"/>
                  </a:lnTo>
                  <a:lnTo>
                    <a:pt x="50" y="167"/>
                  </a:lnTo>
                  <a:lnTo>
                    <a:pt x="59" y="153"/>
                  </a:lnTo>
                  <a:lnTo>
                    <a:pt x="68" y="139"/>
                  </a:lnTo>
                  <a:lnTo>
                    <a:pt x="79" y="126"/>
                  </a:lnTo>
                  <a:lnTo>
                    <a:pt x="90" y="114"/>
                  </a:lnTo>
                  <a:lnTo>
                    <a:pt x="101" y="102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9" y="70"/>
                  </a:lnTo>
                  <a:lnTo>
                    <a:pt x="152" y="60"/>
                  </a:lnTo>
                  <a:lnTo>
                    <a:pt x="166" y="51"/>
                  </a:lnTo>
                  <a:lnTo>
                    <a:pt x="181" y="43"/>
                  </a:lnTo>
                  <a:lnTo>
                    <a:pt x="195" y="35"/>
                  </a:lnTo>
                  <a:lnTo>
                    <a:pt x="211" y="27"/>
                  </a:lnTo>
                  <a:lnTo>
                    <a:pt x="226" y="22"/>
                  </a:lnTo>
                  <a:lnTo>
                    <a:pt x="242" y="17"/>
                  </a:lnTo>
                  <a:lnTo>
                    <a:pt x="259" y="11"/>
                  </a:lnTo>
                  <a:lnTo>
                    <a:pt x="275" y="8"/>
                  </a:lnTo>
                  <a:lnTo>
                    <a:pt x="292" y="5"/>
                  </a:lnTo>
                  <a:lnTo>
                    <a:pt x="309" y="3"/>
                  </a:lnTo>
                  <a:lnTo>
                    <a:pt x="327" y="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54"/>
            <p:cNvSpPr>
              <a:spLocks/>
            </p:cNvSpPr>
            <p:nvPr/>
          </p:nvSpPr>
          <p:spPr bwMode="auto">
            <a:xfrm>
              <a:off x="1580078" y="507349"/>
              <a:ext cx="327960" cy="327960"/>
            </a:xfrm>
            <a:custGeom>
              <a:avLst/>
              <a:gdLst>
                <a:gd name="T0" fmla="*/ 498 w 904"/>
                <a:gd name="T1" fmla="*/ 3 h 904"/>
                <a:gd name="T2" fmla="*/ 565 w 904"/>
                <a:gd name="T3" fmla="*/ 15 h 904"/>
                <a:gd name="T4" fmla="*/ 628 w 904"/>
                <a:gd name="T5" fmla="*/ 35 h 904"/>
                <a:gd name="T6" fmla="*/ 686 w 904"/>
                <a:gd name="T7" fmla="*/ 66 h 904"/>
                <a:gd name="T8" fmla="*/ 739 w 904"/>
                <a:gd name="T9" fmla="*/ 103 h 904"/>
                <a:gd name="T10" fmla="*/ 787 w 904"/>
                <a:gd name="T11" fmla="*/ 149 h 904"/>
                <a:gd name="T12" fmla="*/ 827 w 904"/>
                <a:gd name="T13" fmla="*/ 200 h 904"/>
                <a:gd name="T14" fmla="*/ 859 w 904"/>
                <a:gd name="T15" fmla="*/ 257 h 904"/>
                <a:gd name="T16" fmla="*/ 884 w 904"/>
                <a:gd name="T17" fmla="*/ 318 h 904"/>
                <a:gd name="T18" fmla="*/ 899 w 904"/>
                <a:gd name="T19" fmla="*/ 383 h 904"/>
                <a:gd name="T20" fmla="*/ 904 w 904"/>
                <a:gd name="T21" fmla="*/ 452 h 904"/>
                <a:gd name="T22" fmla="*/ 899 w 904"/>
                <a:gd name="T23" fmla="*/ 521 h 904"/>
                <a:gd name="T24" fmla="*/ 884 w 904"/>
                <a:gd name="T25" fmla="*/ 586 h 904"/>
                <a:gd name="T26" fmla="*/ 859 w 904"/>
                <a:gd name="T27" fmla="*/ 648 h 904"/>
                <a:gd name="T28" fmla="*/ 827 w 904"/>
                <a:gd name="T29" fmla="*/ 705 h 904"/>
                <a:gd name="T30" fmla="*/ 787 w 904"/>
                <a:gd name="T31" fmla="*/ 756 h 904"/>
                <a:gd name="T32" fmla="*/ 739 w 904"/>
                <a:gd name="T33" fmla="*/ 801 h 904"/>
                <a:gd name="T34" fmla="*/ 686 w 904"/>
                <a:gd name="T35" fmla="*/ 839 h 904"/>
                <a:gd name="T36" fmla="*/ 628 w 904"/>
                <a:gd name="T37" fmla="*/ 869 h 904"/>
                <a:gd name="T38" fmla="*/ 565 w 904"/>
                <a:gd name="T39" fmla="*/ 890 h 904"/>
                <a:gd name="T40" fmla="*/ 498 w 904"/>
                <a:gd name="T41" fmla="*/ 902 h 904"/>
                <a:gd name="T42" fmla="*/ 429 w 904"/>
                <a:gd name="T43" fmla="*/ 904 h 904"/>
                <a:gd name="T44" fmla="*/ 361 w 904"/>
                <a:gd name="T45" fmla="*/ 895 h 904"/>
                <a:gd name="T46" fmla="*/ 296 w 904"/>
                <a:gd name="T47" fmla="*/ 877 h 904"/>
                <a:gd name="T48" fmla="*/ 237 w 904"/>
                <a:gd name="T49" fmla="*/ 850 h 904"/>
                <a:gd name="T50" fmla="*/ 182 w 904"/>
                <a:gd name="T51" fmla="*/ 814 h 904"/>
                <a:gd name="T52" fmla="*/ 132 w 904"/>
                <a:gd name="T53" fmla="*/ 772 h 904"/>
                <a:gd name="T54" fmla="*/ 90 w 904"/>
                <a:gd name="T55" fmla="*/ 722 h 904"/>
                <a:gd name="T56" fmla="*/ 54 w 904"/>
                <a:gd name="T57" fmla="*/ 667 h 904"/>
                <a:gd name="T58" fmla="*/ 27 w 904"/>
                <a:gd name="T59" fmla="*/ 608 h 904"/>
                <a:gd name="T60" fmla="*/ 9 w 904"/>
                <a:gd name="T61" fmla="*/ 543 h 904"/>
                <a:gd name="T62" fmla="*/ 0 w 904"/>
                <a:gd name="T63" fmla="*/ 475 h 904"/>
                <a:gd name="T64" fmla="*/ 2 w 904"/>
                <a:gd name="T65" fmla="*/ 406 h 904"/>
                <a:gd name="T66" fmla="*/ 14 w 904"/>
                <a:gd name="T67" fmla="*/ 339 h 904"/>
                <a:gd name="T68" fmla="*/ 35 w 904"/>
                <a:gd name="T69" fmla="*/ 276 h 904"/>
                <a:gd name="T70" fmla="*/ 65 w 904"/>
                <a:gd name="T71" fmla="*/ 218 h 904"/>
                <a:gd name="T72" fmla="*/ 103 w 904"/>
                <a:gd name="T73" fmla="*/ 165 h 904"/>
                <a:gd name="T74" fmla="*/ 148 w 904"/>
                <a:gd name="T75" fmla="*/ 117 h 904"/>
                <a:gd name="T76" fmla="*/ 199 w 904"/>
                <a:gd name="T77" fmla="*/ 77 h 904"/>
                <a:gd name="T78" fmla="*/ 256 w 904"/>
                <a:gd name="T79" fmla="*/ 45 h 904"/>
                <a:gd name="T80" fmla="*/ 318 w 904"/>
                <a:gd name="T81" fmla="*/ 20 h 904"/>
                <a:gd name="T82" fmla="*/ 383 w 904"/>
                <a:gd name="T83" fmla="*/ 5 h 904"/>
                <a:gd name="T84" fmla="*/ 452 w 904"/>
                <a:gd name="T8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476" y="1"/>
                  </a:lnTo>
                  <a:lnTo>
                    <a:pt x="498" y="3"/>
                  </a:lnTo>
                  <a:lnTo>
                    <a:pt x="521" y="5"/>
                  </a:lnTo>
                  <a:lnTo>
                    <a:pt x="542" y="9"/>
                  </a:lnTo>
                  <a:lnTo>
                    <a:pt x="565" y="15"/>
                  </a:lnTo>
                  <a:lnTo>
                    <a:pt x="587" y="20"/>
                  </a:lnTo>
                  <a:lnTo>
                    <a:pt x="607" y="28"/>
                  </a:lnTo>
                  <a:lnTo>
                    <a:pt x="628" y="35"/>
                  </a:lnTo>
                  <a:lnTo>
                    <a:pt x="647" y="45"/>
                  </a:lnTo>
                  <a:lnTo>
                    <a:pt x="668" y="55"/>
                  </a:lnTo>
                  <a:lnTo>
                    <a:pt x="686" y="66"/>
                  </a:lnTo>
                  <a:lnTo>
                    <a:pt x="705" y="77"/>
                  </a:lnTo>
                  <a:lnTo>
                    <a:pt x="722" y="90"/>
                  </a:lnTo>
                  <a:lnTo>
                    <a:pt x="739" y="103"/>
                  </a:lnTo>
                  <a:lnTo>
                    <a:pt x="755" y="117"/>
                  </a:lnTo>
                  <a:lnTo>
                    <a:pt x="771" y="133"/>
                  </a:lnTo>
                  <a:lnTo>
                    <a:pt x="787" y="149"/>
                  </a:lnTo>
                  <a:lnTo>
                    <a:pt x="801" y="165"/>
                  </a:lnTo>
                  <a:lnTo>
                    <a:pt x="814" y="182"/>
                  </a:lnTo>
                  <a:lnTo>
                    <a:pt x="827" y="200"/>
                  </a:lnTo>
                  <a:lnTo>
                    <a:pt x="838" y="218"/>
                  </a:lnTo>
                  <a:lnTo>
                    <a:pt x="849" y="236"/>
                  </a:lnTo>
                  <a:lnTo>
                    <a:pt x="859" y="257"/>
                  </a:lnTo>
                  <a:lnTo>
                    <a:pt x="869" y="276"/>
                  </a:lnTo>
                  <a:lnTo>
                    <a:pt x="876" y="297"/>
                  </a:lnTo>
                  <a:lnTo>
                    <a:pt x="884" y="318"/>
                  </a:lnTo>
                  <a:lnTo>
                    <a:pt x="889" y="339"/>
                  </a:lnTo>
                  <a:lnTo>
                    <a:pt x="895" y="362"/>
                  </a:lnTo>
                  <a:lnTo>
                    <a:pt x="899" y="383"/>
                  </a:lnTo>
                  <a:lnTo>
                    <a:pt x="901" y="406"/>
                  </a:lnTo>
                  <a:lnTo>
                    <a:pt x="903" y="428"/>
                  </a:lnTo>
                  <a:lnTo>
                    <a:pt x="904" y="452"/>
                  </a:lnTo>
                  <a:lnTo>
                    <a:pt x="903" y="475"/>
                  </a:lnTo>
                  <a:lnTo>
                    <a:pt x="901" y="499"/>
                  </a:lnTo>
                  <a:lnTo>
                    <a:pt x="899" y="521"/>
                  </a:lnTo>
                  <a:lnTo>
                    <a:pt x="895" y="543"/>
                  </a:lnTo>
                  <a:lnTo>
                    <a:pt x="889" y="566"/>
                  </a:lnTo>
                  <a:lnTo>
                    <a:pt x="884" y="586"/>
                  </a:lnTo>
                  <a:lnTo>
                    <a:pt x="876" y="608"/>
                  </a:lnTo>
                  <a:lnTo>
                    <a:pt x="869" y="628"/>
                  </a:lnTo>
                  <a:lnTo>
                    <a:pt x="859" y="648"/>
                  </a:lnTo>
                  <a:lnTo>
                    <a:pt x="849" y="667"/>
                  </a:lnTo>
                  <a:lnTo>
                    <a:pt x="838" y="687"/>
                  </a:lnTo>
                  <a:lnTo>
                    <a:pt x="827" y="705"/>
                  </a:lnTo>
                  <a:lnTo>
                    <a:pt x="814" y="722"/>
                  </a:lnTo>
                  <a:lnTo>
                    <a:pt x="801" y="740"/>
                  </a:lnTo>
                  <a:lnTo>
                    <a:pt x="787" y="756"/>
                  </a:lnTo>
                  <a:lnTo>
                    <a:pt x="771" y="772"/>
                  </a:lnTo>
                  <a:lnTo>
                    <a:pt x="755" y="787"/>
                  </a:lnTo>
                  <a:lnTo>
                    <a:pt x="739" y="801"/>
                  </a:lnTo>
                  <a:lnTo>
                    <a:pt x="722" y="814"/>
                  </a:lnTo>
                  <a:lnTo>
                    <a:pt x="705" y="827"/>
                  </a:lnTo>
                  <a:lnTo>
                    <a:pt x="686" y="839"/>
                  </a:lnTo>
                  <a:lnTo>
                    <a:pt x="668" y="850"/>
                  </a:lnTo>
                  <a:lnTo>
                    <a:pt x="647" y="859"/>
                  </a:lnTo>
                  <a:lnTo>
                    <a:pt x="628" y="869"/>
                  </a:lnTo>
                  <a:lnTo>
                    <a:pt x="607" y="877"/>
                  </a:lnTo>
                  <a:lnTo>
                    <a:pt x="587" y="884"/>
                  </a:lnTo>
                  <a:lnTo>
                    <a:pt x="565" y="890"/>
                  </a:lnTo>
                  <a:lnTo>
                    <a:pt x="542" y="895"/>
                  </a:lnTo>
                  <a:lnTo>
                    <a:pt x="521" y="899"/>
                  </a:lnTo>
                  <a:lnTo>
                    <a:pt x="498" y="902"/>
                  </a:lnTo>
                  <a:lnTo>
                    <a:pt x="476" y="904"/>
                  </a:lnTo>
                  <a:lnTo>
                    <a:pt x="452" y="904"/>
                  </a:lnTo>
                  <a:lnTo>
                    <a:pt x="429" y="904"/>
                  </a:lnTo>
                  <a:lnTo>
                    <a:pt x="405" y="902"/>
                  </a:lnTo>
                  <a:lnTo>
                    <a:pt x="383" y="899"/>
                  </a:lnTo>
                  <a:lnTo>
                    <a:pt x="361" y="895"/>
                  </a:lnTo>
                  <a:lnTo>
                    <a:pt x="338" y="890"/>
                  </a:lnTo>
                  <a:lnTo>
                    <a:pt x="318" y="884"/>
                  </a:lnTo>
                  <a:lnTo>
                    <a:pt x="296" y="877"/>
                  </a:lnTo>
                  <a:lnTo>
                    <a:pt x="276" y="869"/>
                  </a:lnTo>
                  <a:lnTo>
                    <a:pt x="256" y="859"/>
                  </a:lnTo>
                  <a:lnTo>
                    <a:pt x="237" y="850"/>
                  </a:lnTo>
                  <a:lnTo>
                    <a:pt x="217" y="839"/>
                  </a:lnTo>
                  <a:lnTo>
                    <a:pt x="199" y="827"/>
                  </a:lnTo>
                  <a:lnTo>
                    <a:pt x="182" y="814"/>
                  </a:lnTo>
                  <a:lnTo>
                    <a:pt x="164" y="801"/>
                  </a:lnTo>
                  <a:lnTo>
                    <a:pt x="148" y="787"/>
                  </a:lnTo>
                  <a:lnTo>
                    <a:pt x="132" y="772"/>
                  </a:lnTo>
                  <a:lnTo>
                    <a:pt x="117" y="756"/>
                  </a:lnTo>
                  <a:lnTo>
                    <a:pt x="103" y="740"/>
                  </a:lnTo>
                  <a:lnTo>
                    <a:pt x="90" y="722"/>
                  </a:lnTo>
                  <a:lnTo>
                    <a:pt x="77" y="705"/>
                  </a:lnTo>
                  <a:lnTo>
                    <a:pt x="65" y="687"/>
                  </a:lnTo>
                  <a:lnTo>
                    <a:pt x="54" y="667"/>
                  </a:lnTo>
                  <a:lnTo>
                    <a:pt x="44" y="648"/>
                  </a:lnTo>
                  <a:lnTo>
                    <a:pt x="35" y="628"/>
                  </a:lnTo>
                  <a:lnTo>
                    <a:pt x="27" y="608"/>
                  </a:lnTo>
                  <a:lnTo>
                    <a:pt x="20" y="586"/>
                  </a:lnTo>
                  <a:lnTo>
                    <a:pt x="14" y="566"/>
                  </a:lnTo>
                  <a:lnTo>
                    <a:pt x="9" y="543"/>
                  </a:lnTo>
                  <a:lnTo>
                    <a:pt x="5" y="521"/>
                  </a:lnTo>
                  <a:lnTo>
                    <a:pt x="2" y="499"/>
                  </a:lnTo>
                  <a:lnTo>
                    <a:pt x="0" y="475"/>
                  </a:lnTo>
                  <a:lnTo>
                    <a:pt x="0" y="452"/>
                  </a:lnTo>
                  <a:lnTo>
                    <a:pt x="0" y="428"/>
                  </a:lnTo>
                  <a:lnTo>
                    <a:pt x="2" y="406"/>
                  </a:lnTo>
                  <a:lnTo>
                    <a:pt x="5" y="383"/>
                  </a:lnTo>
                  <a:lnTo>
                    <a:pt x="9" y="362"/>
                  </a:lnTo>
                  <a:lnTo>
                    <a:pt x="14" y="339"/>
                  </a:lnTo>
                  <a:lnTo>
                    <a:pt x="20" y="318"/>
                  </a:lnTo>
                  <a:lnTo>
                    <a:pt x="27" y="297"/>
                  </a:lnTo>
                  <a:lnTo>
                    <a:pt x="35" y="276"/>
                  </a:lnTo>
                  <a:lnTo>
                    <a:pt x="44" y="257"/>
                  </a:lnTo>
                  <a:lnTo>
                    <a:pt x="54" y="236"/>
                  </a:lnTo>
                  <a:lnTo>
                    <a:pt x="65" y="218"/>
                  </a:lnTo>
                  <a:lnTo>
                    <a:pt x="77" y="200"/>
                  </a:lnTo>
                  <a:lnTo>
                    <a:pt x="90" y="182"/>
                  </a:lnTo>
                  <a:lnTo>
                    <a:pt x="103" y="165"/>
                  </a:lnTo>
                  <a:lnTo>
                    <a:pt x="117" y="149"/>
                  </a:lnTo>
                  <a:lnTo>
                    <a:pt x="132" y="133"/>
                  </a:lnTo>
                  <a:lnTo>
                    <a:pt x="148" y="117"/>
                  </a:lnTo>
                  <a:lnTo>
                    <a:pt x="164" y="103"/>
                  </a:lnTo>
                  <a:lnTo>
                    <a:pt x="182" y="90"/>
                  </a:lnTo>
                  <a:lnTo>
                    <a:pt x="199" y="77"/>
                  </a:lnTo>
                  <a:lnTo>
                    <a:pt x="217" y="66"/>
                  </a:lnTo>
                  <a:lnTo>
                    <a:pt x="237" y="55"/>
                  </a:lnTo>
                  <a:lnTo>
                    <a:pt x="256" y="45"/>
                  </a:lnTo>
                  <a:lnTo>
                    <a:pt x="276" y="35"/>
                  </a:lnTo>
                  <a:lnTo>
                    <a:pt x="296" y="28"/>
                  </a:lnTo>
                  <a:lnTo>
                    <a:pt x="318" y="20"/>
                  </a:lnTo>
                  <a:lnTo>
                    <a:pt x="338" y="15"/>
                  </a:lnTo>
                  <a:lnTo>
                    <a:pt x="361" y="9"/>
                  </a:lnTo>
                  <a:lnTo>
                    <a:pt x="383" y="5"/>
                  </a:lnTo>
                  <a:lnTo>
                    <a:pt x="405" y="3"/>
                  </a:lnTo>
                  <a:lnTo>
                    <a:pt x="429" y="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55"/>
            <p:cNvSpPr>
              <a:spLocks/>
            </p:cNvSpPr>
            <p:nvPr/>
          </p:nvSpPr>
          <p:spPr bwMode="auto">
            <a:xfrm>
              <a:off x="2263571" y="1328700"/>
              <a:ext cx="194454" cy="194454"/>
            </a:xfrm>
            <a:custGeom>
              <a:avLst/>
              <a:gdLst>
                <a:gd name="T0" fmla="*/ 295 w 536"/>
                <a:gd name="T1" fmla="*/ 1 h 535"/>
                <a:gd name="T2" fmla="*/ 335 w 536"/>
                <a:gd name="T3" fmla="*/ 8 h 535"/>
                <a:gd name="T4" fmla="*/ 372 w 536"/>
                <a:gd name="T5" fmla="*/ 20 h 535"/>
                <a:gd name="T6" fmla="*/ 407 w 536"/>
                <a:gd name="T7" fmla="*/ 38 h 535"/>
                <a:gd name="T8" fmla="*/ 439 w 536"/>
                <a:gd name="T9" fmla="*/ 60 h 535"/>
                <a:gd name="T10" fmla="*/ 466 w 536"/>
                <a:gd name="T11" fmla="*/ 87 h 535"/>
                <a:gd name="T12" fmla="*/ 491 w 536"/>
                <a:gd name="T13" fmla="*/ 117 h 535"/>
                <a:gd name="T14" fmla="*/ 509 w 536"/>
                <a:gd name="T15" fmla="*/ 151 h 535"/>
                <a:gd name="T16" fmla="*/ 524 w 536"/>
                <a:gd name="T17" fmla="*/ 187 h 535"/>
                <a:gd name="T18" fmla="*/ 533 w 536"/>
                <a:gd name="T19" fmla="*/ 226 h 535"/>
                <a:gd name="T20" fmla="*/ 536 w 536"/>
                <a:gd name="T21" fmla="*/ 267 h 535"/>
                <a:gd name="T22" fmla="*/ 533 w 536"/>
                <a:gd name="T23" fmla="*/ 308 h 535"/>
                <a:gd name="T24" fmla="*/ 524 w 536"/>
                <a:gd name="T25" fmla="*/ 347 h 535"/>
                <a:gd name="T26" fmla="*/ 509 w 536"/>
                <a:gd name="T27" fmla="*/ 384 h 535"/>
                <a:gd name="T28" fmla="*/ 491 w 536"/>
                <a:gd name="T29" fmla="*/ 418 h 535"/>
                <a:gd name="T30" fmla="*/ 466 w 536"/>
                <a:gd name="T31" fmla="*/ 448 h 535"/>
                <a:gd name="T32" fmla="*/ 439 w 536"/>
                <a:gd name="T33" fmla="*/ 474 h 535"/>
                <a:gd name="T34" fmla="*/ 407 w 536"/>
                <a:gd name="T35" fmla="*/ 496 h 535"/>
                <a:gd name="T36" fmla="*/ 372 w 536"/>
                <a:gd name="T37" fmla="*/ 515 h 535"/>
                <a:gd name="T38" fmla="*/ 335 w 536"/>
                <a:gd name="T39" fmla="*/ 527 h 535"/>
                <a:gd name="T40" fmla="*/ 295 w 536"/>
                <a:gd name="T41" fmla="*/ 534 h 535"/>
                <a:gd name="T42" fmla="*/ 254 w 536"/>
                <a:gd name="T43" fmla="*/ 535 h 535"/>
                <a:gd name="T44" fmla="*/ 214 w 536"/>
                <a:gd name="T45" fmla="*/ 530 h 535"/>
                <a:gd name="T46" fmla="*/ 175 w 536"/>
                <a:gd name="T47" fmla="*/ 519 h 535"/>
                <a:gd name="T48" fmla="*/ 140 w 536"/>
                <a:gd name="T49" fmla="*/ 503 h 535"/>
                <a:gd name="T50" fmla="*/ 107 w 536"/>
                <a:gd name="T51" fmla="*/ 482 h 535"/>
                <a:gd name="T52" fmla="*/ 78 w 536"/>
                <a:gd name="T53" fmla="*/ 456 h 535"/>
                <a:gd name="T54" fmla="*/ 53 w 536"/>
                <a:gd name="T55" fmla="*/ 427 h 535"/>
                <a:gd name="T56" fmla="*/ 33 w 536"/>
                <a:gd name="T57" fmla="*/ 395 h 535"/>
                <a:gd name="T58" fmla="*/ 17 w 536"/>
                <a:gd name="T59" fmla="*/ 359 h 535"/>
                <a:gd name="T60" fmla="*/ 6 w 536"/>
                <a:gd name="T61" fmla="*/ 321 h 535"/>
                <a:gd name="T62" fmla="*/ 0 w 536"/>
                <a:gd name="T63" fmla="*/ 281 h 535"/>
                <a:gd name="T64" fmla="*/ 1 w 536"/>
                <a:gd name="T65" fmla="*/ 240 h 535"/>
                <a:gd name="T66" fmla="*/ 8 w 536"/>
                <a:gd name="T67" fmla="*/ 200 h 535"/>
                <a:gd name="T68" fmla="*/ 21 w 536"/>
                <a:gd name="T69" fmla="*/ 163 h 535"/>
                <a:gd name="T70" fmla="*/ 38 w 536"/>
                <a:gd name="T71" fmla="*/ 128 h 535"/>
                <a:gd name="T72" fmla="*/ 61 w 536"/>
                <a:gd name="T73" fmla="*/ 97 h 535"/>
                <a:gd name="T74" fmla="*/ 88 w 536"/>
                <a:gd name="T75" fmla="*/ 69 h 535"/>
                <a:gd name="T76" fmla="*/ 118 w 536"/>
                <a:gd name="T77" fmla="*/ 45 h 535"/>
                <a:gd name="T78" fmla="*/ 152 w 536"/>
                <a:gd name="T79" fmla="*/ 25 h 535"/>
                <a:gd name="T80" fmla="*/ 188 w 536"/>
                <a:gd name="T81" fmla="*/ 11 h 535"/>
                <a:gd name="T82" fmla="*/ 227 w 536"/>
                <a:gd name="T83" fmla="*/ 3 h 535"/>
                <a:gd name="T84" fmla="*/ 268 w 536"/>
                <a:gd name="T85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6" h="535">
                  <a:moveTo>
                    <a:pt x="268" y="0"/>
                  </a:moveTo>
                  <a:lnTo>
                    <a:pt x="282" y="0"/>
                  </a:lnTo>
                  <a:lnTo>
                    <a:pt x="295" y="1"/>
                  </a:lnTo>
                  <a:lnTo>
                    <a:pt x="309" y="3"/>
                  </a:lnTo>
                  <a:lnTo>
                    <a:pt x="322" y="5"/>
                  </a:lnTo>
                  <a:lnTo>
                    <a:pt x="335" y="8"/>
                  </a:lnTo>
                  <a:lnTo>
                    <a:pt x="348" y="11"/>
                  </a:lnTo>
                  <a:lnTo>
                    <a:pt x="360" y="16"/>
                  </a:lnTo>
                  <a:lnTo>
                    <a:pt x="372" y="20"/>
                  </a:lnTo>
                  <a:lnTo>
                    <a:pt x="384" y="25"/>
                  </a:lnTo>
                  <a:lnTo>
                    <a:pt x="396" y="32"/>
                  </a:lnTo>
                  <a:lnTo>
                    <a:pt x="407" y="38"/>
                  </a:lnTo>
                  <a:lnTo>
                    <a:pt x="417" y="45"/>
                  </a:lnTo>
                  <a:lnTo>
                    <a:pt x="428" y="52"/>
                  </a:lnTo>
                  <a:lnTo>
                    <a:pt x="439" y="60"/>
                  </a:lnTo>
                  <a:lnTo>
                    <a:pt x="449" y="69"/>
                  </a:lnTo>
                  <a:lnTo>
                    <a:pt x="457" y="77"/>
                  </a:lnTo>
                  <a:lnTo>
                    <a:pt x="466" y="87"/>
                  </a:lnTo>
                  <a:lnTo>
                    <a:pt x="475" y="97"/>
                  </a:lnTo>
                  <a:lnTo>
                    <a:pt x="483" y="106"/>
                  </a:lnTo>
                  <a:lnTo>
                    <a:pt x="491" y="117"/>
                  </a:lnTo>
                  <a:lnTo>
                    <a:pt x="497" y="128"/>
                  </a:lnTo>
                  <a:lnTo>
                    <a:pt x="504" y="140"/>
                  </a:lnTo>
                  <a:lnTo>
                    <a:pt x="509" y="151"/>
                  </a:lnTo>
                  <a:lnTo>
                    <a:pt x="515" y="163"/>
                  </a:lnTo>
                  <a:lnTo>
                    <a:pt x="520" y="176"/>
                  </a:lnTo>
                  <a:lnTo>
                    <a:pt x="524" y="187"/>
                  </a:lnTo>
                  <a:lnTo>
                    <a:pt x="528" y="200"/>
                  </a:lnTo>
                  <a:lnTo>
                    <a:pt x="531" y="213"/>
                  </a:lnTo>
                  <a:lnTo>
                    <a:pt x="533" y="226"/>
                  </a:lnTo>
                  <a:lnTo>
                    <a:pt x="535" y="240"/>
                  </a:lnTo>
                  <a:lnTo>
                    <a:pt x="536" y="253"/>
                  </a:lnTo>
                  <a:lnTo>
                    <a:pt x="536" y="267"/>
                  </a:lnTo>
                  <a:lnTo>
                    <a:pt x="536" y="281"/>
                  </a:lnTo>
                  <a:lnTo>
                    <a:pt x="535" y="294"/>
                  </a:lnTo>
                  <a:lnTo>
                    <a:pt x="533" y="308"/>
                  </a:lnTo>
                  <a:lnTo>
                    <a:pt x="531" y="321"/>
                  </a:lnTo>
                  <a:lnTo>
                    <a:pt x="528" y="334"/>
                  </a:lnTo>
                  <a:lnTo>
                    <a:pt x="524" y="347"/>
                  </a:lnTo>
                  <a:lnTo>
                    <a:pt x="520" y="359"/>
                  </a:lnTo>
                  <a:lnTo>
                    <a:pt x="515" y="372"/>
                  </a:lnTo>
                  <a:lnTo>
                    <a:pt x="509" y="384"/>
                  </a:lnTo>
                  <a:lnTo>
                    <a:pt x="504" y="395"/>
                  </a:lnTo>
                  <a:lnTo>
                    <a:pt x="497" y="407"/>
                  </a:lnTo>
                  <a:lnTo>
                    <a:pt x="491" y="418"/>
                  </a:lnTo>
                  <a:lnTo>
                    <a:pt x="483" y="427"/>
                  </a:lnTo>
                  <a:lnTo>
                    <a:pt x="475" y="438"/>
                  </a:lnTo>
                  <a:lnTo>
                    <a:pt x="466" y="448"/>
                  </a:lnTo>
                  <a:lnTo>
                    <a:pt x="457" y="456"/>
                  </a:lnTo>
                  <a:lnTo>
                    <a:pt x="449" y="466"/>
                  </a:lnTo>
                  <a:lnTo>
                    <a:pt x="439" y="474"/>
                  </a:lnTo>
                  <a:lnTo>
                    <a:pt x="428" y="482"/>
                  </a:lnTo>
                  <a:lnTo>
                    <a:pt x="417" y="490"/>
                  </a:lnTo>
                  <a:lnTo>
                    <a:pt x="407" y="496"/>
                  </a:lnTo>
                  <a:lnTo>
                    <a:pt x="396" y="503"/>
                  </a:lnTo>
                  <a:lnTo>
                    <a:pt x="384" y="509"/>
                  </a:lnTo>
                  <a:lnTo>
                    <a:pt x="372" y="515"/>
                  </a:lnTo>
                  <a:lnTo>
                    <a:pt x="360" y="519"/>
                  </a:lnTo>
                  <a:lnTo>
                    <a:pt x="348" y="523"/>
                  </a:lnTo>
                  <a:lnTo>
                    <a:pt x="335" y="527"/>
                  </a:lnTo>
                  <a:lnTo>
                    <a:pt x="322" y="530"/>
                  </a:lnTo>
                  <a:lnTo>
                    <a:pt x="309" y="532"/>
                  </a:lnTo>
                  <a:lnTo>
                    <a:pt x="295" y="534"/>
                  </a:lnTo>
                  <a:lnTo>
                    <a:pt x="282" y="535"/>
                  </a:lnTo>
                  <a:lnTo>
                    <a:pt x="268" y="535"/>
                  </a:lnTo>
                  <a:lnTo>
                    <a:pt x="254" y="535"/>
                  </a:lnTo>
                  <a:lnTo>
                    <a:pt x="240" y="534"/>
                  </a:lnTo>
                  <a:lnTo>
                    <a:pt x="227" y="532"/>
                  </a:lnTo>
                  <a:lnTo>
                    <a:pt x="214" y="530"/>
                  </a:lnTo>
                  <a:lnTo>
                    <a:pt x="201" y="527"/>
                  </a:lnTo>
                  <a:lnTo>
                    <a:pt x="188" y="523"/>
                  </a:lnTo>
                  <a:lnTo>
                    <a:pt x="175" y="519"/>
                  </a:lnTo>
                  <a:lnTo>
                    <a:pt x="164" y="515"/>
                  </a:lnTo>
                  <a:lnTo>
                    <a:pt x="152" y="509"/>
                  </a:lnTo>
                  <a:lnTo>
                    <a:pt x="140" y="503"/>
                  </a:lnTo>
                  <a:lnTo>
                    <a:pt x="129" y="496"/>
                  </a:lnTo>
                  <a:lnTo>
                    <a:pt x="118" y="490"/>
                  </a:lnTo>
                  <a:lnTo>
                    <a:pt x="107" y="482"/>
                  </a:lnTo>
                  <a:lnTo>
                    <a:pt x="98" y="474"/>
                  </a:lnTo>
                  <a:lnTo>
                    <a:pt x="88" y="466"/>
                  </a:lnTo>
                  <a:lnTo>
                    <a:pt x="78" y="456"/>
                  </a:lnTo>
                  <a:lnTo>
                    <a:pt x="70" y="448"/>
                  </a:lnTo>
                  <a:lnTo>
                    <a:pt x="61" y="438"/>
                  </a:lnTo>
                  <a:lnTo>
                    <a:pt x="53" y="427"/>
                  </a:lnTo>
                  <a:lnTo>
                    <a:pt x="46" y="418"/>
                  </a:lnTo>
                  <a:lnTo>
                    <a:pt x="38" y="407"/>
                  </a:lnTo>
                  <a:lnTo>
                    <a:pt x="33" y="395"/>
                  </a:lnTo>
                  <a:lnTo>
                    <a:pt x="26" y="384"/>
                  </a:lnTo>
                  <a:lnTo>
                    <a:pt x="21" y="372"/>
                  </a:lnTo>
                  <a:lnTo>
                    <a:pt x="17" y="359"/>
                  </a:lnTo>
                  <a:lnTo>
                    <a:pt x="12" y="347"/>
                  </a:lnTo>
                  <a:lnTo>
                    <a:pt x="8" y="334"/>
                  </a:lnTo>
                  <a:lnTo>
                    <a:pt x="6" y="321"/>
                  </a:lnTo>
                  <a:lnTo>
                    <a:pt x="3" y="308"/>
                  </a:lnTo>
                  <a:lnTo>
                    <a:pt x="1" y="294"/>
                  </a:lnTo>
                  <a:lnTo>
                    <a:pt x="0" y="281"/>
                  </a:lnTo>
                  <a:lnTo>
                    <a:pt x="0" y="267"/>
                  </a:lnTo>
                  <a:lnTo>
                    <a:pt x="0" y="253"/>
                  </a:lnTo>
                  <a:lnTo>
                    <a:pt x="1" y="240"/>
                  </a:lnTo>
                  <a:lnTo>
                    <a:pt x="3" y="226"/>
                  </a:lnTo>
                  <a:lnTo>
                    <a:pt x="6" y="213"/>
                  </a:lnTo>
                  <a:lnTo>
                    <a:pt x="8" y="200"/>
                  </a:lnTo>
                  <a:lnTo>
                    <a:pt x="12" y="187"/>
                  </a:lnTo>
                  <a:lnTo>
                    <a:pt x="17" y="176"/>
                  </a:lnTo>
                  <a:lnTo>
                    <a:pt x="21" y="163"/>
                  </a:lnTo>
                  <a:lnTo>
                    <a:pt x="26" y="151"/>
                  </a:lnTo>
                  <a:lnTo>
                    <a:pt x="33" y="140"/>
                  </a:lnTo>
                  <a:lnTo>
                    <a:pt x="38" y="128"/>
                  </a:lnTo>
                  <a:lnTo>
                    <a:pt x="46" y="117"/>
                  </a:lnTo>
                  <a:lnTo>
                    <a:pt x="53" y="106"/>
                  </a:lnTo>
                  <a:lnTo>
                    <a:pt x="61" y="97"/>
                  </a:lnTo>
                  <a:lnTo>
                    <a:pt x="70" y="87"/>
                  </a:lnTo>
                  <a:lnTo>
                    <a:pt x="78" y="77"/>
                  </a:lnTo>
                  <a:lnTo>
                    <a:pt x="88" y="69"/>
                  </a:lnTo>
                  <a:lnTo>
                    <a:pt x="98" y="60"/>
                  </a:lnTo>
                  <a:lnTo>
                    <a:pt x="107" y="52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0" y="32"/>
                  </a:lnTo>
                  <a:lnTo>
                    <a:pt x="152" y="25"/>
                  </a:lnTo>
                  <a:lnTo>
                    <a:pt x="164" y="20"/>
                  </a:lnTo>
                  <a:lnTo>
                    <a:pt x="175" y="16"/>
                  </a:lnTo>
                  <a:lnTo>
                    <a:pt x="188" y="11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3"/>
                  </a:lnTo>
                  <a:lnTo>
                    <a:pt x="240" y="1"/>
                  </a:lnTo>
                  <a:lnTo>
                    <a:pt x="254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56"/>
            <p:cNvSpPr>
              <a:spLocks/>
            </p:cNvSpPr>
            <p:nvPr/>
          </p:nvSpPr>
          <p:spPr bwMode="auto">
            <a:xfrm>
              <a:off x="4139907" y="1333053"/>
              <a:ext cx="290230" cy="288779"/>
            </a:xfrm>
            <a:custGeom>
              <a:avLst/>
              <a:gdLst>
                <a:gd name="T0" fmla="*/ 439 w 799"/>
                <a:gd name="T1" fmla="*/ 2 h 799"/>
                <a:gd name="T2" fmla="*/ 499 w 799"/>
                <a:gd name="T3" fmla="*/ 13 h 799"/>
                <a:gd name="T4" fmla="*/ 555 w 799"/>
                <a:gd name="T5" fmla="*/ 33 h 799"/>
                <a:gd name="T6" fmla="*/ 606 w 799"/>
                <a:gd name="T7" fmla="*/ 59 h 799"/>
                <a:gd name="T8" fmla="*/ 653 w 799"/>
                <a:gd name="T9" fmla="*/ 92 h 799"/>
                <a:gd name="T10" fmla="*/ 694 w 799"/>
                <a:gd name="T11" fmla="*/ 132 h 799"/>
                <a:gd name="T12" fmla="*/ 730 w 799"/>
                <a:gd name="T13" fmla="*/ 177 h 799"/>
                <a:gd name="T14" fmla="*/ 759 w 799"/>
                <a:gd name="T15" fmla="*/ 227 h 799"/>
                <a:gd name="T16" fmla="*/ 781 w 799"/>
                <a:gd name="T17" fmla="*/ 281 h 799"/>
                <a:gd name="T18" fmla="*/ 794 w 799"/>
                <a:gd name="T19" fmla="*/ 339 h 799"/>
                <a:gd name="T20" fmla="*/ 799 w 799"/>
                <a:gd name="T21" fmla="*/ 400 h 799"/>
                <a:gd name="T22" fmla="*/ 794 w 799"/>
                <a:gd name="T23" fmla="*/ 461 h 799"/>
                <a:gd name="T24" fmla="*/ 781 w 799"/>
                <a:gd name="T25" fmla="*/ 519 h 799"/>
                <a:gd name="T26" fmla="*/ 759 w 799"/>
                <a:gd name="T27" fmla="*/ 574 h 799"/>
                <a:gd name="T28" fmla="*/ 730 w 799"/>
                <a:gd name="T29" fmla="*/ 623 h 799"/>
                <a:gd name="T30" fmla="*/ 694 w 799"/>
                <a:gd name="T31" fmla="*/ 669 h 799"/>
                <a:gd name="T32" fmla="*/ 653 w 799"/>
                <a:gd name="T33" fmla="*/ 709 h 799"/>
                <a:gd name="T34" fmla="*/ 606 w 799"/>
                <a:gd name="T35" fmla="*/ 742 h 799"/>
                <a:gd name="T36" fmla="*/ 555 w 799"/>
                <a:gd name="T37" fmla="*/ 768 h 799"/>
                <a:gd name="T38" fmla="*/ 499 w 799"/>
                <a:gd name="T39" fmla="*/ 787 h 799"/>
                <a:gd name="T40" fmla="*/ 439 w 799"/>
                <a:gd name="T41" fmla="*/ 797 h 799"/>
                <a:gd name="T42" fmla="*/ 379 w 799"/>
                <a:gd name="T43" fmla="*/ 799 h 799"/>
                <a:gd name="T44" fmla="*/ 318 w 799"/>
                <a:gd name="T45" fmla="*/ 792 h 799"/>
                <a:gd name="T46" fmla="*/ 262 w 799"/>
                <a:gd name="T47" fmla="*/ 776 h 799"/>
                <a:gd name="T48" fmla="*/ 208 w 799"/>
                <a:gd name="T49" fmla="*/ 752 h 799"/>
                <a:gd name="T50" fmla="*/ 160 w 799"/>
                <a:gd name="T51" fmla="*/ 721 h 799"/>
                <a:gd name="T52" fmla="*/ 116 w 799"/>
                <a:gd name="T53" fmla="*/ 683 h 799"/>
                <a:gd name="T54" fmla="*/ 79 w 799"/>
                <a:gd name="T55" fmla="*/ 640 h 799"/>
                <a:gd name="T56" fmla="*/ 47 w 799"/>
                <a:gd name="T57" fmla="*/ 591 h 799"/>
                <a:gd name="T58" fmla="*/ 23 w 799"/>
                <a:gd name="T59" fmla="*/ 537 h 799"/>
                <a:gd name="T60" fmla="*/ 7 w 799"/>
                <a:gd name="T61" fmla="*/ 481 h 799"/>
                <a:gd name="T62" fmla="*/ 0 w 799"/>
                <a:gd name="T63" fmla="*/ 420 h 799"/>
                <a:gd name="T64" fmla="*/ 2 w 799"/>
                <a:gd name="T65" fmla="*/ 359 h 799"/>
                <a:gd name="T66" fmla="*/ 12 w 799"/>
                <a:gd name="T67" fmla="*/ 301 h 799"/>
                <a:gd name="T68" fmla="*/ 31 w 799"/>
                <a:gd name="T69" fmla="*/ 244 h 799"/>
                <a:gd name="T70" fmla="*/ 57 w 799"/>
                <a:gd name="T71" fmla="*/ 194 h 799"/>
                <a:gd name="T72" fmla="*/ 90 w 799"/>
                <a:gd name="T73" fmla="*/ 146 h 799"/>
                <a:gd name="T74" fmla="*/ 130 w 799"/>
                <a:gd name="T75" fmla="*/ 105 h 799"/>
                <a:gd name="T76" fmla="*/ 176 w 799"/>
                <a:gd name="T77" fmla="*/ 69 h 799"/>
                <a:gd name="T78" fmla="*/ 225 w 799"/>
                <a:gd name="T79" fmla="*/ 40 h 799"/>
                <a:gd name="T80" fmla="*/ 281 w 799"/>
                <a:gd name="T81" fmla="*/ 19 h 799"/>
                <a:gd name="T82" fmla="*/ 338 w 799"/>
                <a:gd name="T83" fmla="*/ 6 h 799"/>
                <a:gd name="T84" fmla="*/ 399 w 799"/>
                <a:gd name="T85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9" h="799">
                  <a:moveTo>
                    <a:pt x="399" y="0"/>
                  </a:moveTo>
                  <a:lnTo>
                    <a:pt x="420" y="1"/>
                  </a:lnTo>
                  <a:lnTo>
                    <a:pt x="439" y="2"/>
                  </a:lnTo>
                  <a:lnTo>
                    <a:pt x="460" y="6"/>
                  </a:lnTo>
                  <a:lnTo>
                    <a:pt x="479" y="9"/>
                  </a:lnTo>
                  <a:lnTo>
                    <a:pt x="499" y="13"/>
                  </a:lnTo>
                  <a:lnTo>
                    <a:pt x="518" y="19"/>
                  </a:lnTo>
                  <a:lnTo>
                    <a:pt x="537" y="25"/>
                  </a:lnTo>
                  <a:lnTo>
                    <a:pt x="555" y="33"/>
                  </a:lnTo>
                  <a:lnTo>
                    <a:pt x="572" y="40"/>
                  </a:lnTo>
                  <a:lnTo>
                    <a:pt x="589" y="49"/>
                  </a:lnTo>
                  <a:lnTo>
                    <a:pt x="606" y="59"/>
                  </a:lnTo>
                  <a:lnTo>
                    <a:pt x="622" y="69"/>
                  </a:lnTo>
                  <a:lnTo>
                    <a:pt x="638" y="80"/>
                  </a:lnTo>
                  <a:lnTo>
                    <a:pt x="653" y="92"/>
                  </a:lnTo>
                  <a:lnTo>
                    <a:pt x="667" y="105"/>
                  </a:lnTo>
                  <a:lnTo>
                    <a:pt x="681" y="118"/>
                  </a:lnTo>
                  <a:lnTo>
                    <a:pt x="694" y="132"/>
                  </a:lnTo>
                  <a:lnTo>
                    <a:pt x="707" y="146"/>
                  </a:lnTo>
                  <a:lnTo>
                    <a:pt x="719" y="161"/>
                  </a:lnTo>
                  <a:lnTo>
                    <a:pt x="730" y="177"/>
                  </a:lnTo>
                  <a:lnTo>
                    <a:pt x="741" y="194"/>
                  </a:lnTo>
                  <a:lnTo>
                    <a:pt x="750" y="210"/>
                  </a:lnTo>
                  <a:lnTo>
                    <a:pt x="759" y="227"/>
                  </a:lnTo>
                  <a:lnTo>
                    <a:pt x="767" y="244"/>
                  </a:lnTo>
                  <a:lnTo>
                    <a:pt x="774" y="263"/>
                  </a:lnTo>
                  <a:lnTo>
                    <a:pt x="781" y="281"/>
                  </a:lnTo>
                  <a:lnTo>
                    <a:pt x="786" y="301"/>
                  </a:lnTo>
                  <a:lnTo>
                    <a:pt x="790" y="320"/>
                  </a:lnTo>
                  <a:lnTo>
                    <a:pt x="794" y="339"/>
                  </a:lnTo>
                  <a:lnTo>
                    <a:pt x="797" y="359"/>
                  </a:lnTo>
                  <a:lnTo>
                    <a:pt x="798" y="379"/>
                  </a:lnTo>
                  <a:lnTo>
                    <a:pt x="799" y="400"/>
                  </a:lnTo>
                  <a:lnTo>
                    <a:pt x="798" y="420"/>
                  </a:lnTo>
                  <a:lnTo>
                    <a:pt x="797" y="441"/>
                  </a:lnTo>
                  <a:lnTo>
                    <a:pt x="794" y="461"/>
                  </a:lnTo>
                  <a:lnTo>
                    <a:pt x="790" y="481"/>
                  </a:lnTo>
                  <a:lnTo>
                    <a:pt x="786" y="500"/>
                  </a:lnTo>
                  <a:lnTo>
                    <a:pt x="781" y="519"/>
                  </a:lnTo>
                  <a:lnTo>
                    <a:pt x="774" y="537"/>
                  </a:lnTo>
                  <a:lnTo>
                    <a:pt x="767" y="555"/>
                  </a:lnTo>
                  <a:lnTo>
                    <a:pt x="759" y="574"/>
                  </a:lnTo>
                  <a:lnTo>
                    <a:pt x="750" y="591"/>
                  </a:lnTo>
                  <a:lnTo>
                    <a:pt x="741" y="607"/>
                  </a:lnTo>
                  <a:lnTo>
                    <a:pt x="730" y="623"/>
                  </a:lnTo>
                  <a:lnTo>
                    <a:pt x="719" y="640"/>
                  </a:lnTo>
                  <a:lnTo>
                    <a:pt x="707" y="655"/>
                  </a:lnTo>
                  <a:lnTo>
                    <a:pt x="694" y="669"/>
                  </a:lnTo>
                  <a:lnTo>
                    <a:pt x="681" y="683"/>
                  </a:lnTo>
                  <a:lnTo>
                    <a:pt x="667" y="696"/>
                  </a:lnTo>
                  <a:lnTo>
                    <a:pt x="653" y="709"/>
                  </a:lnTo>
                  <a:lnTo>
                    <a:pt x="638" y="721"/>
                  </a:lnTo>
                  <a:lnTo>
                    <a:pt x="622" y="731"/>
                  </a:lnTo>
                  <a:lnTo>
                    <a:pt x="606" y="742"/>
                  </a:lnTo>
                  <a:lnTo>
                    <a:pt x="589" y="752"/>
                  </a:lnTo>
                  <a:lnTo>
                    <a:pt x="572" y="761"/>
                  </a:lnTo>
                  <a:lnTo>
                    <a:pt x="555" y="768"/>
                  </a:lnTo>
                  <a:lnTo>
                    <a:pt x="537" y="776"/>
                  </a:lnTo>
                  <a:lnTo>
                    <a:pt x="518" y="782"/>
                  </a:lnTo>
                  <a:lnTo>
                    <a:pt x="499" y="787"/>
                  </a:lnTo>
                  <a:lnTo>
                    <a:pt x="479" y="792"/>
                  </a:lnTo>
                  <a:lnTo>
                    <a:pt x="460" y="795"/>
                  </a:lnTo>
                  <a:lnTo>
                    <a:pt x="439" y="797"/>
                  </a:lnTo>
                  <a:lnTo>
                    <a:pt x="420" y="799"/>
                  </a:lnTo>
                  <a:lnTo>
                    <a:pt x="399" y="799"/>
                  </a:lnTo>
                  <a:lnTo>
                    <a:pt x="379" y="799"/>
                  </a:lnTo>
                  <a:lnTo>
                    <a:pt x="358" y="797"/>
                  </a:lnTo>
                  <a:lnTo>
                    <a:pt x="338" y="795"/>
                  </a:lnTo>
                  <a:lnTo>
                    <a:pt x="318" y="792"/>
                  </a:lnTo>
                  <a:lnTo>
                    <a:pt x="299" y="787"/>
                  </a:lnTo>
                  <a:lnTo>
                    <a:pt x="281" y="782"/>
                  </a:lnTo>
                  <a:lnTo>
                    <a:pt x="262" y="776"/>
                  </a:lnTo>
                  <a:lnTo>
                    <a:pt x="244" y="768"/>
                  </a:lnTo>
                  <a:lnTo>
                    <a:pt x="225" y="761"/>
                  </a:lnTo>
                  <a:lnTo>
                    <a:pt x="208" y="752"/>
                  </a:lnTo>
                  <a:lnTo>
                    <a:pt x="192" y="742"/>
                  </a:lnTo>
                  <a:lnTo>
                    <a:pt x="176" y="731"/>
                  </a:lnTo>
                  <a:lnTo>
                    <a:pt x="160" y="721"/>
                  </a:lnTo>
                  <a:lnTo>
                    <a:pt x="144" y="709"/>
                  </a:lnTo>
                  <a:lnTo>
                    <a:pt x="130" y="696"/>
                  </a:lnTo>
                  <a:lnTo>
                    <a:pt x="116" y="683"/>
                  </a:lnTo>
                  <a:lnTo>
                    <a:pt x="103" y="669"/>
                  </a:lnTo>
                  <a:lnTo>
                    <a:pt x="90" y="655"/>
                  </a:lnTo>
                  <a:lnTo>
                    <a:pt x="79" y="640"/>
                  </a:lnTo>
                  <a:lnTo>
                    <a:pt x="68" y="623"/>
                  </a:lnTo>
                  <a:lnTo>
                    <a:pt x="57" y="607"/>
                  </a:lnTo>
                  <a:lnTo>
                    <a:pt x="47" y="591"/>
                  </a:lnTo>
                  <a:lnTo>
                    <a:pt x="39" y="574"/>
                  </a:lnTo>
                  <a:lnTo>
                    <a:pt x="31" y="555"/>
                  </a:lnTo>
                  <a:lnTo>
                    <a:pt x="23" y="537"/>
                  </a:lnTo>
                  <a:lnTo>
                    <a:pt x="17" y="519"/>
                  </a:lnTo>
                  <a:lnTo>
                    <a:pt x="12" y="500"/>
                  </a:lnTo>
                  <a:lnTo>
                    <a:pt x="7" y="481"/>
                  </a:lnTo>
                  <a:lnTo>
                    <a:pt x="4" y="461"/>
                  </a:lnTo>
                  <a:lnTo>
                    <a:pt x="2" y="441"/>
                  </a:lnTo>
                  <a:lnTo>
                    <a:pt x="0" y="420"/>
                  </a:lnTo>
                  <a:lnTo>
                    <a:pt x="0" y="400"/>
                  </a:lnTo>
                  <a:lnTo>
                    <a:pt x="0" y="379"/>
                  </a:lnTo>
                  <a:lnTo>
                    <a:pt x="2" y="359"/>
                  </a:lnTo>
                  <a:lnTo>
                    <a:pt x="4" y="339"/>
                  </a:lnTo>
                  <a:lnTo>
                    <a:pt x="7" y="320"/>
                  </a:lnTo>
                  <a:lnTo>
                    <a:pt x="12" y="301"/>
                  </a:lnTo>
                  <a:lnTo>
                    <a:pt x="17" y="281"/>
                  </a:lnTo>
                  <a:lnTo>
                    <a:pt x="23" y="263"/>
                  </a:lnTo>
                  <a:lnTo>
                    <a:pt x="31" y="244"/>
                  </a:lnTo>
                  <a:lnTo>
                    <a:pt x="39" y="227"/>
                  </a:lnTo>
                  <a:lnTo>
                    <a:pt x="47" y="210"/>
                  </a:lnTo>
                  <a:lnTo>
                    <a:pt x="57" y="194"/>
                  </a:lnTo>
                  <a:lnTo>
                    <a:pt x="68" y="177"/>
                  </a:lnTo>
                  <a:lnTo>
                    <a:pt x="79" y="161"/>
                  </a:lnTo>
                  <a:lnTo>
                    <a:pt x="90" y="146"/>
                  </a:lnTo>
                  <a:lnTo>
                    <a:pt x="103" y="132"/>
                  </a:lnTo>
                  <a:lnTo>
                    <a:pt x="116" y="118"/>
                  </a:lnTo>
                  <a:lnTo>
                    <a:pt x="130" y="105"/>
                  </a:lnTo>
                  <a:lnTo>
                    <a:pt x="144" y="92"/>
                  </a:lnTo>
                  <a:lnTo>
                    <a:pt x="160" y="80"/>
                  </a:lnTo>
                  <a:lnTo>
                    <a:pt x="176" y="69"/>
                  </a:lnTo>
                  <a:lnTo>
                    <a:pt x="192" y="59"/>
                  </a:lnTo>
                  <a:lnTo>
                    <a:pt x="208" y="49"/>
                  </a:lnTo>
                  <a:lnTo>
                    <a:pt x="225" y="40"/>
                  </a:lnTo>
                  <a:lnTo>
                    <a:pt x="244" y="33"/>
                  </a:lnTo>
                  <a:lnTo>
                    <a:pt x="262" y="25"/>
                  </a:lnTo>
                  <a:lnTo>
                    <a:pt x="281" y="19"/>
                  </a:lnTo>
                  <a:lnTo>
                    <a:pt x="299" y="13"/>
                  </a:lnTo>
                  <a:lnTo>
                    <a:pt x="318" y="9"/>
                  </a:lnTo>
                  <a:lnTo>
                    <a:pt x="338" y="6"/>
                  </a:lnTo>
                  <a:lnTo>
                    <a:pt x="358" y="2"/>
                  </a:lnTo>
                  <a:lnTo>
                    <a:pt x="379" y="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743553" y="2208353"/>
            <a:ext cx="710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educational website that is a bridge to connect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look for student,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look for courses.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best course that have a excellent trainer, reasonable price, suitable for them and most important, the course have to have high quality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 trainers introduce their course to learners and provide each course’s statistic to help them increase their course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424331"/>
            <a:ext cx="3906145" cy="2834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3703" y="1930400"/>
            <a:ext cx="64399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courses are self-paced.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a wide range of 45,000 course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subject, there are courses from multiple authors so you can choose the best 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lifetime access to all its courses.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courses are offered free of cost.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communicate between trainer and learner.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is not for everyone.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make video.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pay a small amount of courses’ fee for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757" y="1623367"/>
            <a:ext cx="3441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Existing/Similar System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01213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017" y="1930400"/>
            <a:ext cx="5421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courses are self-paced.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pay (COD, ATM…)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Edumall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lifetime access to all its courses.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courses are offered free of cost.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communicate between trainer and learner.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users are Vietnamese only.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is not for everyone.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make video.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have to pay a small amount of courses’ fee for website.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758" y="1623367"/>
            <a:ext cx="348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Existing/Similar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57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1042</Words>
  <Application>Microsoft Office PowerPoint</Application>
  <PresentationFormat>Widescreen</PresentationFormat>
  <Paragraphs>360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Open Sans</vt:lpstr>
      <vt:lpstr>Yu Mincho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WeTeach</vt:lpstr>
      <vt:lpstr>PowerPoint Presentation</vt:lpstr>
      <vt:lpstr>PowerPoint Presentation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Project Management</vt:lpstr>
      <vt:lpstr>Project Management</vt:lpstr>
      <vt:lpstr>PowerPoint Presentation</vt:lpstr>
      <vt:lpstr>PowerPoint Presentation</vt:lpstr>
      <vt:lpstr>Software Requirement</vt:lpstr>
      <vt:lpstr>Software Requirement</vt:lpstr>
      <vt:lpstr>Software Requirement</vt:lpstr>
      <vt:lpstr>Software Requirement</vt:lpstr>
      <vt:lpstr>Software Requirement</vt:lpstr>
      <vt:lpstr>Software Requirement</vt:lpstr>
      <vt:lpstr>Requirement Changes</vt:lpstr>
      <vt:lpstr>PowerPoint Presentation</vt:lpstr>
      <vt:lpstr>Development Tool</vt:lpstr>
      <vt:lpstr>PowerPoint Presentation</vt:lpstr>
      <vt:lpstr>Software Detail Design </vt:lpstr>
      <vt:lpstr>Software Detail Design</vt:lpstr>
      <vt:lpstr>PowerPoint Presentation</vt:lpstr>
      <vt:lpstr>Software Detail Design</vt:lpstr>
      <vt:lpstr>PowerPoint Presentation</vt:lpstr>
      <vt:lpstr>PowerPoint Presentation</vt:lpstr>
      <vt:lpstr>Software Testing</vt:lpstr>
      <vt:lpstr>Software Testing</vt:lpstr>
      <vt:lpstr>Software Testing</vt:lpstr>
      <vt:lpstr>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WeTeach</dc:title>
  <dc:creator>Hector</dc:creator>
  <cp:lastModifiedBy>Hector</cp:lastModifiedBy>
  <cp:revision>68</cp:revision>
  <dcterms:created xsi:type="dcterms:W3CDTF">2017-08-22T19:07:11Z</dcterms:created>
  <dcterms:modified xsi:type="dcterms:W3CDTF">2017-08-30T17:11:17Z</dcterms:modified>
</cp:coreProperties>
</file>