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06" r:id="rId2"/>
    <p:sldId id="308" r:id="rId3"/>
    <p:sldId id="309" r:id="rId4"/>
    <p:sldId id="291" r:id="rId5"/>
    <p:sldId id="2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BA876-65AC-4ADB-9ECF-E82F70D32ACE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9516C-1D31-4617-85F9-7CF3F30B4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603" y="1434641"/>
            <a:ext cx="4809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31234"/>
              </p:ext>
            </p:extLst>
          </p:nvPr>
        </p:nvGraphicFramePr>
        <p:xfrm>
          <a:off x="1310613" y="2273320"/>
          <a:ext cx="8127999" cy="312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37">
                  <a:extLst>
                    <a:ext uri="{9D8B030D-6E8A-4147-A177-3AD203B41FA5}">
                      <a16:colId xmlns:a16="http://schemas.microsoft.com/office/drawing/2014/main" xmlns="" val="3490091306"/>
                    </a:ext>
                  </a:extLst>
                </a:gridCol>
                <a:gridCol w="2063932">
                  <a:extLst>
                    <a:ext uri="{9D8B030D-6E8A-4147-A177-3AD203B41FA5}">
                      <a16:colId xmlns:a16="http://schemas.microsoft.com/office/drawing/2014/main" xmlns="" val="670731478"/>
                    </a:ext>
                  </a:extLst>
                </a:gridCol>
                <a:gridCol w="4570730">
                  <a:extLst>
                    <a:ext uri="{9D8B030D-6E8A-4147-A177-3AD203B41FA5}">
                      <a16:colId xmlns:a16="http://schemas.microsoft.com/office/drawing/2014/main" xmlns="" val="3645341465"/>
                    </a:ext>
                  </a:extLst>
                </a:gridCol>
              </a:tblGrid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Business Rules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Business  Rules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86243339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Rate Course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Registered users can only rate one time.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09922785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Rate Trainer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Registered users can only rate one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00781380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Approve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Trainer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sign up, trainer have to approved by administrator to be able to create new course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84015536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Approve Course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create new course, new course will have to wait for administrator to approve to be able to appear in course list.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1501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15115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ll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39" y="1511537"/>
            <a:ext cx="5034855" cy="44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pic>
        <p:nvPicPr>
          <p:cNvPr id="2050" name="Picture 2" descr="C:\Users\dell\Downloads\Untitled 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90" y="1706449"/>
            <a:ext cx="5291808" cy="500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9734" y="16639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pic>
        <p:nvPicPr>
          <p:cNvPr id="3074" name="Picture 2" descr="C:\Users\dell\Downloads\Untitled Diagram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19" y="1508820"/>
            <a:ext cx="5660336" cy="4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1599" y="1508820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Learner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115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dell\Downloads\Untitled Diagram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48" y="2096312"/>
            <a:ext cx="5033694" cy="465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6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101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Software Requirement</vt:lpstr>
      <vt:lpstr>Software Requirement</vt:lpstr>
      <vt:lpstr>Software Requirement</vt:lpstr>
      <vt:lpstr>Software Requirement</vt:lpstr>
      <vt:lpstr>Software Requirement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WeTeach</dc:title>
  <dc:creator>Hector</dc:creator>
  <cp:lastModifiedBy>ismail - [2010]</cp:lastModifiedBy>
  <cp:revision>63</cp:revision>
  <dcterms:created xsi:type="dcterms:W3CDTF">2017-08-22T19:07:11Z</dcterms:created>
  <dcterms:modified xsi:type="dcterms:W3CDTF">2017-08-30T21:34:30Z</dcterms:modified>
</cp:coreProperties>
</file>