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3" descr=""/>
          <p:cNvPicPr/>
          <p:nvPr/>
        </p:nvPicPr>
        <p:blipFill>
          <a:blip r:embed="rId2"/>
          <a:stretch/>
        </p:blipFill>
        <p:spPr>
          <a:xfrm>
            <a:off x="0" y="0"/>
            <a:ext cx="30299760" cy="1287540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245880" y="14901840"/>
            <a:ext cx="91368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519280" y="9129600"/>
            <a:ext cx="137692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Albert-Ludwigs-Universität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platzhalter 18" descr=""/>
          <p:cNvPicPr/>
          <p:nvPr/>
        </p:nvPicPr>
        <p:blipFill>
          <a:blip r:embed="rId1"/>
          <a:stretch/>
        </p:blipFill>
        <p:spPr>
          <a:xfrm>
            <a:off x="56880" y="10312920"/>
            <a:ext cx="24890400" cy="324907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517840" y="1714680"/>
            <a:ext cx="18326880" cy="56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Smart dancing suit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75040" y="1074276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Making music visible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175040" y="31942440"/>
            <a:ext cx="16225200" cy="13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Schematc setup of the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Grafik 7" descr=""/>
          <p:cNvPicPr/>
          <p:nvPr/>
        </p:nvPicPr>
        <p:blipFill>
          <a:blip r:embed="rId2"/>
          <a:stretch/>
        </p:blipFill>
        <p:spPr>
          <a:xfrm>
            <a:off x="1175040" y="24872760"/>
            <a:ext cx="16225200" cy="7068960"/>
          </a:xfrm>
          <a:prstGeom prst="rect">
            <a:avLst/>
          </a:prstGeom>
          <a:ln>
            <a:noFill/>
          </a:ln>
        </p:spPr>
      </p:pic>
      <p:pic>
        <p:nvPicPr>
          <p:cNvPr id="44" name="Grafik 8" descr=""/>
          <p:cNvPicPr/>
          <p:nvPr/>
        </p:nvPicPr>
        <p:blipFill>
          <a:blip r:embed="rId3"/>
          <a:stretch/>
        </p:blipFill>
        <p:spPr>
          <a:xfrm>
            <a:off x="19695600" y="12115080"/>
            <a:ext cx="5003640" cy="155894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1175040" y="12115080"/>
            <a:ext cx="18519840" cy="33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sound of the environment is measured by a microphone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react to the environment sound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Intelligent music recognition by applying fourier transform to the sound measurements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Displaying of the music spectrum on chest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175040" y="1529604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Reacting to movements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175040" y="16668360"/>
            <a:ext cx="1839708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Body movements are detected by IMUs mounted on hands and feet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IMUs perform 6-axis sensor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react to the movements measured by the IMUs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175040" y="1854504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Creating an audiovisual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175040" y="19917360"/>
            <a:ext cx="15962040" cy="33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LEDs change their colors and blinking patterns according to the music and the movements of the wearer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Suit behavior can be configured via android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Generating an LED-choreography on the fly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9066680" y="27704880"/>
            <a:ext cx="5880600" cy="25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of the sensors and LEDs on the suit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175040" y="33299640"/>
            <a:ext cx="16225200" cy="88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Arduino-compatible custom sensor board 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Yaw, pitch, roll and 3-axis acceleration data of each body part gets sent to the mainboard over an RS485 master-slave 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STM32F4 discovery board with breadboard shield as mainboard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Individually addressable WS2812 RGB LEDs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Sound detection with adafruit MAX9814 microphone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with the android app via bluetooth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TODO: Add some information about bluetooth communication and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175040" y="23287320"/>
            <a:ext cx="183970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TODO: fancy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Grafik 19" descr=""/>
          <p:cNvPicPr/>
          <p:nvPr/>
        </p:nvPicPr>
        <p:blipFill>
          <a:blip r:embed="rId4"/>
          <a:stretch/>
        </p:blipFill>
        <p:spPr>
          <a:xfrm>
            <a:off x="18819000" y="29792880"/>
            <a:ext cx="5880600" cy="9248760"/>
          </a:xfrm>
          <a:prstGeom prst="rect">
            <a:avLst/>
          </a:prstGeom>
          <a:ln>
            <a:noFill/>
          </a:ln>
        </p:spPr>
      </p:pic>
      <p:sp>
        <p:nvSpPr>
          <p:cNvPr id="54" name="CustomShape 12"/>
          <p:cNvSpPr/>
          <p:nvPr/>
        </p:nvSpPr>
        <p:spPr>
          <a:xfrm>
            <a:off x="18819000" y="39356280"/>
            <a:ext cx="5880600" cy="25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TODO: nice picture title (and a nice picture)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smartDancingSuitPoster</Template>
  <TotalTime>17</TotalTime>
  <Application>LibreOffice/5.1.6.2$Linux_X86_64 LibreOffice_project/10m0$Build-2</Application>
  <Words>168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2017-07-23T16:33:04Z</dcterms:created>
  <dc:creator>kekse</dc:creator>
  <dc:description/>
  <dc:language>de-DE</dc:language>
  <cp:lastModifiedBy/>
  <cp:lastPrinted>2009-07-17T10:14:46Z</cp:lastPrinted>
  <dcterms:modified xsi:type="dcterms:W3CDTF">2017-07-28T15:24:26Z</dcterms:modified>
  <cp:revision>25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