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30275213" cy="42803763"/>
  <p:notesSz cx="6858000" cy="9144000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25" d="100"/>
          <a:sy n="25" d="100"/>
        </p:scale>
        <p:origin x="-792" y="2916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0BEED7B-54F1-4E03-8296-B9865B76D95F}" type="datetime1">
              <a:rPr lang="de-DE"/>
              <a:pPr/>
              <a:t>23.07.2017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36FB2EE-4085-4726-9F66-543B1E50658D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300613" cy="128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6245800" y="14901863"/>
            <a:ext cx="914400" cy="911225"/>
          </a:xfrm>
          <a:prstGeom prst="rect">
            <a:avLst/>
          </a:prstGeom>
        </p:spPr>
        <p:txBody>
          <a:bodyPr wrap="none" lIns="0" tIns="0" rIns="0" bIns="0"/>
          <a:lstStyle/>
          <a:p>
            <a:endParaRPr lang="de-DE" sz="1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519363" y="9129713"/>
            <a:ext cx="13769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>
              <a:defRPr/>
            </a:pPr>
            <a:r>
              <a:rPr lang="de-DE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Albert-Ludwigs-Universität Freiburg</a:t>
            </a:r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16"/>
          </p:nvPr>
        </p:nvSpPr>
        <p:spPr>
          <a:xfrm>
            <a:off x="0" y="10312649"/>
            <a:ext cx="25004110" cy="32491114"/>
          </a:xfrm>
        </p:spPr>
        <p:txBody>
          <a:bodyPr lIns="417566" tIns="208784" rIns="417566" bIns="208784" rtlCol="0">
            <a:normAutofit/>
          </a:bodyPr>
          <a:lstStyle>
            <a:lvl1pPr>
              <a:defRPr sz="8000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2520000" y="1714136"/>
            <a:ext cx="18324206" cy="5666945"/>
          </a:xfrm>
        </p:spPr>
        <p:txBody>
          <a:bodyPr lIns="0" tIns="0" rIns="0" bIns="0">
            <a:noAutofit/>
          </a:bodyPr>
          <a:lstStyle>
            <a:lvl1pPr algn="l">
              <a:defRPr sz="1600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>
          <a:xfrm>
            <a:off x="2520000" y="11520000"/>
            <a:ext cx="19573081" cy="2133600"/>
          </a:xfrm>
        </p:spPr>
        <p:txBody>
          <a:bodyPr lIns="0" tIns="0" rIns="0" bIns="0">
            <a:noAutofit/>
          </a:bodyPr>
          <a:lstStyle>
            <a:lvl1pPr>
              <a:buNone/>
              <a:defRPr sz="12000">
                <a:latin typeface="Times New Roman"/>
                <a:cs typeface="Times New Roman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1" name="Textplatzhalter 25"/>
          <p:cNvSpPr>
            <a:spLocks noGrp="1"/>
          </p:cNvSpPr>
          <p:nvPr>
            <p:ph type="body" sz="quarter" idx="17"/>
          </p:nvPr>
        </p:nvSpPr>
        <p:spPr>
          <a:xfrm>
            <a:off x="2520000" y="14400000"/>
            <a:ext cx="19573081" cy="2133600"/>
          </a:xfrm>
        </p:spPr>
        <p:txBody>
          <a:bodyPr lIns="0" tIns="0" rIns="0" bIns="0">
            <a:normAutofit/>
          </a:bodyPr>
          <a:lstStyle>
            <a:lvl1pPr>
              <a:buNone/>
              <a:defRPr sz="8000"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154" tIns="208579" rIns="417154" bIns="2085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154" tIns="208579" rIns="417154" bIns="208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2087563" rtl="0" eaLnBrk="1" fontAlgn="base" hangingPunct="1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2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4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6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8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275" indent="-1565275" algn="l" defTabSz="208756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2488" indent="-1304925" algn="l" defTabSz="208756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9700" indent="-1044575" algn="l" defTabSz="208756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7263" indent="-1042988" algn="l" defTabSz="208756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8475" indent="-1036638" algn="l" defTabSz="208756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3068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899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31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60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92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2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5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984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1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4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DUMMY.pn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lum bright="75000"/>
          </a:blip>
          <a:stretch>
            <a:fillRect/>
          </a:stretch>
        </p:blipFill>
        <p:spPr>
          <a:xfrm>
            <a:off x="56834" y="10312400"/>
            <a:ext cx="24891045" cy="32491363"/>
          </a:xfrm>
        </p:spPr>
      </p:pic>
      <p:sp>
        <p:nvSpPr>
          <p:cNvPr id="3074" name="Titel 2"/>
          <p:cNvSpPr>
            <a:spLocks noGrp="1"/>
          </p:cNvSpPr>
          <p:nvPr>
            <p:ph type="title"/>
          </p:nvPr>
        </p:nvSpPr>
        <p:spPr>
          <a:xfrm>
            <a:off x="2517775" y="1714500"/>
            <a:ext cx="18327688" cy="5667375"/>
          </a:xfrm>
        </p:spPr>
        <p:txBody>
          <a:bodyPr/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n-US" smtClean="0"/>
              <a:t>Smart dancing suit</a:t>
            </a:r>
            <a:endParaRPr lang="en-US" dirty="0"/>
          </a:p>
        </p:txBody>
      </p:sp>
      <p:sp>
        <p:nvSpPr>
          <p:cNvPr id="6" name="Textplatzhalter 25"/>
          <p:cNvSpPr txBox="1">
            <a:spLocks/>
          </p:cNvSpPr>
          <p:nvPr/>
        </p:nvSpPr>
        <p:spPr>
          <a:xfrm>
            <a:off x="1175157" y="10742613"/>
            <a:ext cx="18397924" cy="13723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0">
                <a:latin typeface="Times New Roman"/>
                <a:cs typeface="Times New Roman"/>
              </a:defRPr>
            </a:lvl1pPr>
            <a:lvl2pPr>
              <a:buNone/>
              <a:defRPr/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Making music visible</a:t>
            </a:r>
            <a:endParaRPr kumimoji="0" lang="en-US" sz="7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Textplatzhalter 25"/>
          <p:cNvSpPr txBox="1">
            <a:spLocks/>
          </p:cNvSpPr>
          <p:nvPr/>
        </p:nvSpPr>
        <p:spPr>
          <a:xfrm>
            <a:off x="1175173" y="31942462"/>
            <a:ext cx="16225888" cy="13573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sz="6000" baseline="0"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Schematc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setup of the system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Grafik 7" descr="ledSuitSchemat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72" y="24872688"/>
            <a:ext cx="16225889" cy="7069774"/>
          </a:xfrm>
          <a:prstGeom prst="rect">
            <a:avLst/>
          </a:prstGeom>
        </p:spPr>
      </p:pic>
      <p:pic>
        <p:nvPicPr>
          <p:cNvPr id="9" name="Grafik 8" descr="ledSuitPers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683" y="12114941"/>
            <a:ext cx="5004338" cy="15590075"/>
          </a:xfrm>
          <a:prstGeom prst="rect">
            <a:avLst/>
          </a:prstGeom>
        </p:spPr>
      </p:pic>
      <p:sp>
        <p:nvSpPr>
          <p:cNvPr id="10" name="Textplatzhalter 25"/>
          <p:cNvSpPr txBox="1">
            <a:spLocks/>
          </p:cNvSpPr>
          <p:nvPr/>
        </p:nvSpPr>
        <p:spPr>
          <a:xfrm>
            <a:off x="1175155" y="12114941"/>
            <a:ext cx="18520528" cy="3357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 typeface="Arial" pitchFamily="34" charset="0"/>
              <a:buChar char="•"/>
              <a:defRPr sz="6000" baseline="0">
                <a:latin typeface="+mn-lt"/>
                <a:cs typeface="Arial"/>
              </a:defRPr>
            </a:lvl1pPr>
            <a:lvl2pPr>
              <a:buNone/>
              <a:defRPr/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sound of the environment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is measured by a microphone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LEDs react to </a:t>
            </a:r>
            <a:r>
              <a:rPr lang="en-US" sz="4000" dirty="0" smtClean="0">
                <a:ea typeface="+mn-ea"/>
              </a:rPr>
              <a:t>the environment sound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Intelligent music recognition by applying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fourier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transform to the </a:t>
            </a:r>
            <a:r>
              <a:rPr lang="en-US" sz="4000" dirty="0" smtClean="0">
                <a:ea typeface="+mn-ea"/>
              </a:rPr>
              <a:t>sound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measurements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Displaying of the music spectrum on chest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11" name="Textplatzhalter 25"/>
          <p:cNvSpPr txBox="1">
            <a:spLocks/>
          </p:cNvSpPr>
          <p:nvPr/>
        </p:nvSpPr>
        <p:spPr>
          <a:xfrm>
            <a:off x="1175164" y="15295969"/>
            <a:ext cx="18397921" cy="13723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0">
                <a:latin typeface="Times New Roman"/>
                <a:cs typeface="Times New Roman"/>
              </a:defRPr>
            </a:lvl1pPr>
            <a:lvl2pPr>
              <a:buNone/>
              <a:defRPr/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Reacting to movements</a:t>
            </a:r>
            <a:endParaRPr kumimoji="0" lang="en-US" sz="7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Textplatzhalter 25"/>
          <p:cNvSpPr txBox="1">
            <a:spLocks/>
          </p:cNvSpPr>
          <p:nvPr/>
        </p:nvSpPr>
        <p:spPr>
          <a:xfrm>
            <a:off x="1175163" y="16668297"/>
            <a:ext cx="18397922" cy="18768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 typeface="Arial" pitchFamily="34" charset="0"/>
              <a:buChar char="•"/>
              <a:defRPr sz="6000" baseline="0">
                <a:latin typeface="+mn-lt"/>
                <a:cs typeface="Arial"/>
              </a:defRPr>
            </a:lvl1pPr>
            <a:lvl2pPr>
              <a:buNone/>
              <a:defRPr/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Body movements are detected by IMUs mounted on hands and feet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LEDs react to the movements measured by the IMUs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13" name="Textplatzhalter 25"/>
          <p:cNvSpPr txBox="1">
            <a:spLocks/>
          </p:cNvSpPr>
          <p:nvPr/>
        </p:nvSpPr>
        <p:spPr>
          <a:xfrm>
            <a:off x="1175172" y="18545169"/>
            <a:ext cx="18397922" cy="13723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0" baseline="0">
                <a:latin typeface="Times New Roman"/>
                <a:cs typeface="Times New Roman"/>
              </a:defRPr>
            </a:lvl1pPr>
            <a:lvl2pPr>
              <a:buNone/>
              <a:defRPr/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Creating an audiovisual performance</a:t>
            </a:r>
            <a:endParaRPr kumimoji="0" lang="en-US" sz="7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Textplatzhalter 25"/>
          <p:cNvSpPr txBox="1">
            <a:spLocks/>
          </p:cNvSpPr>
          <p:nvPr/>
        </p:nvSpPr>
        <p:spPr>
          <a:xfrm>
            <a:off x="1175172" y="19917497"/>
            <a:ext cx="15962714" cy="33699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 typeface="Arial" pitchFamily="34" charset="0"/>
              <a:buChar char="•"/>
              <a:defRPr sz="6000" baseline="0">
                <a:latin typeface="+mn-lt"/>
                <a:cs typeface="Arial"/>
              </a:defRPr>
            </a:lvl1pPr>
            <a:lvl2pPr>
              <a:buNone/>
              <a:defRPr/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LEDs change their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colors and blinking patterns according to the music and the movements of the wearer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000" dirty="0" smtClean="0"/>
              <a:t>Suit behavior can be configured via android app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Generating an LED-choreography on the fly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15" name="Textplatzhalter 25"/>
          <p:cNvSpPr txBox="1">
            <a:spLocks/>
          </p:cNvSpPr>
          <p:nvPr/>
        </p:nvSpPr>
        <p:spPr>
          <a:xfrm>
            <a:off x="19066696" y="27705016"/>
            <a:ext cx="5881183" cy="250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buNone/>
              <a:defRPr sz="6000" baseline="0"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Positions of the sensors and LEDs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the suit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Textplatzhalter 25"/>
          <p:cNvSpPr txBox="1">
            <a:spLocks/>
          </p:cNvSpPr>
          <p:nvPr/>
        </p:nvSpPr>
        <p:spPr>
          <a:xfrm>
            <a:off x="1175155" y="33299784"/>
            <a:ext cx="16225888" cy="88609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 typeface="Arial" pitchFamily="34" charset="0"/>
              <a:buChar char="•"/>
              <a:defRPr sz="6000" baseline="0">
                <a:latin typeface="+mn-lt"/>
                <a:cs typeface="Arial"/>
              </a:defRPr>
            </a:lvl1pPr>
            <a:lvl2pPr>
              <a:buNone/>
              <a:defRPr/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Arduino</a:t>
            </a:r>
            <a:r>
              <a:rPr lang="en-US" sz="4000" dirty="0" smtClean="0">
                <a:ea typeface="+mn-ea"/>
              </a:rPr>
              <a:t>-compatible custom sensor board hardware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Sensor board communication over an RS485-based master-slave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bus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dirty="0" smtClean="0">
                <a:ea typeface="+mn-ea"/>
              </a:rPr>
              <a:t>STM32F4 discovery board with breadboard shield as </a:t>
            </a:r>
            <a:r>
              <a:rPr lang="en-US" sz="4000" dirty="0" err="1" smtClean="0">
                <a:ea typeface="+mn-ea"/>
              </a:rPr>
              <a:t>mainboard</a:t>
            </a:r>
            <a:endParaRPr lang="en-US" sz="4000" dirty="0" smtClean="0">
              <a:ea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dirty="0" smtClean="0">
                <a:ea typeface="+mn-ea"/>
              </a:rPr>
              <a:t>Individually addressable WS2812 RGB LEDs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dirty="0" smtClean="0">
                <a:ea typeface="+mn-ea"/>
              </a:rPr>
              <a:t>Sound detection with </a:t>
            </a:r>
            <a:r>
              <a:rPr lang="en-US" sz="4000" dirty="0" err="1" smtClean="0">
                <a:ea typeface="+mn-ea"/>
              </a:rPr>
              <a:t>adafruit</a:t>
            </a:r>
            <a:r>
              <a:rPr lang="en-US" sz="4000" dirty="0" smtClean="0">
                <a:ea typeface="+mn-ea"/>
              </a:rPr>
              <a:t> MAX9814 microphone module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dirty="0" smtClean="0">
                <a:ea typeface="+mn-ea"/>
              </a:rPr>
              <a:t>Communication with the android app via </a:t>
            </a:r>
            <a:r>
              <a:rPr lang="en-US" sz="4000" dirty="0" err="1" smtClean="0">
                <a:ea typeface="+mn-ea"/>
              </a:rPr>
              <a:t>bluetooth</a:t>
            </a:r>
            <a:endParaRPr lang="en-US" sz="4000" dirty="0" smtClean="0">
              <a:ea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dirty="0" smtClean="0">
                <a:ea typeface="+mn-ea"/>
              </a:rPr>
              <a:t>TODO: Add some information about </a:t>
            </a:r>
            <a:r>
              <a:rPr lang="en-US" sz="4000" dirty="0" err="1" smtClean="0">
                <a:ea typeface="+mn-ea"/>
              </a:rPr>
              <a:t>bluetooth</a:t>
            </a:r>
            <a:r>
              <a:rPr lang="en-US" sz="4000" dirty="0" smtClean="0">
                <a:ea typeface="+mn-ea"/>
              </a:rPr>
              <a:t> communication and app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16" name="Textplatzhalter 25"/>
          <p:cNvSpPr txBox="1">
            <a:spLocks/>
          </p:cNvSpPr>
          <p:nvPr/>
        </p:nvSpPr>
        <p:spPr>
          <a:xfrm>
            <a:off x="1175163" y="23287485"/>
            <a:ext cx="18397922" cy="13723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0000" baseline="0">
                <a:latin typeface="Times New Roman"/>
                <a:cs typeface="Times New Roman"/>
              </a:defRPr>
            </a:lvl1pPr>
            <a:lvl2pPr>
              <a:buNone/>
              <a:defRPr/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TODO: fancy title</a:t>
            </a:r>
            <a:endParaRPr kumimoji="0" lang="en-US" sz="7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0" name="Grafik 19" descr="APP_DUMM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8838" y="29792851"/>
            <a:ext cx="5881183" cy="9249497"/>
          </a:xfrm>
          <a:prstGeom prst="rect">
            <a:avLst/>
          </a:prstGeom>
        </p:spPr>
      </p:pic>
      <p:sp>
        <p:nvSpPr>
          <p:cNvPr id="21" name="Textplatzhalter 25"/>
          <p:cNvSpPr txBox="1">
            <a:spLocks/>
          </p:cNvSpPr>
          <p:nvPr/>
        </p:nvSpPr>
        <p:spPr>
          <a:xfrm>
            <a:off x="18818838" y="39356362"/>
            <a:ext cx="5881183" cy="250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buNone/>
              <a:defRPr sz="6000" baseline="0"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TODO: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nice picture title (and a nice picture)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rtDancingSuit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smartDancingSuitPoster</Template>
  <TotalTime>0</TotalTime>
  <Words>168</Words>
  <Application>Microsoft Office PowerPoint</Application>
  <PresentationFormat>Benutzerdefiniert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smartDancingSuitPoster</vt:lpstr>
      <vt:lpstr>Smart dancing suit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kekse</dc:creator>
  <cp:lastModifiedBy>kekse</cp:lastModifiedBy>
  <cp:revision>19</cp:revision>
  <cp:lastPrinted>2009-07-17T10:14:46Z</cp:lastPrinted>
  <dcterms:created xsi:type="dcterms:W3CDTF">2017-07-23T16:33:04Z</dcterms:created>
  <dcterms:modified xsi:type="dcterms:W3CDTF">2017-07-23T17:59:28Z</dcterms:modified>
</cp:coreProperties>
</file>