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1704f567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1704f567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1704f567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1704f567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1704f567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1704f567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1704f567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1704f567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1704f567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1704f567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1704f567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1704f567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1704f567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1704f567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1704f567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1704f567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1704f56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1704f56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704f567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1704f56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704f567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1704f567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1704f567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1704f567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1704f567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1704f567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BetterCatalog</a:t>
            </a:r>
            <a:endParaRPr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Jake Watson &amp; Devin Benninghoven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7 - website testing/testing SQL injections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8 - clean it up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9 - Host on the internet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Stack</a:t>
            </a:r>
            <a:endParaRPr sz="4000"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305"/>
              <a:t>SQL - database</a:t>
            </a:r>
            <a:endParaRPr sz="2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305"/>
              <a:t>Html - front</a:t>
            </a:r>
            <a:endParaRPr sz="2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305"/>
              <a:t>CSS - styling</a:t>
            </a:r>
            <a:endParaRPr sz="2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305"/>
              <a:t>PHP - web logic</a:t>
            </a:r>
            <a:endParaRPr sz="2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305"/>
              <a:t>C++ - middletier</a:t>
            </a:r>
            <a:endParaRPr sz="2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305"/>
              <a:t>Python3 - webscrape</a:t>
            </a:r>
            <a:endParaRPr sz="2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30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Technologies Used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904"/>
              <a:t>Docker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904"/>
              <a:t>Ubuntu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904"/>
              <a:t>NeoVIM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904"/>
              <a:t>Atom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904"/>
              <a:t>GitHub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904"/>
              <a:t>XAMPP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904"/>
              <a:t>Parsec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904"/>
              <a:t>Proxmox</a:t>
            </a:r>
            <a:endParaRPr sz="19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0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378300"/>
            <a:ext cx="7038900" cy="4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"/>
                <a:ea typeface="Montserrat"/>
                <a:cs typeface="Montserrat"/>
                <a:sym typeface="Montserrat"/>
              </a:rPr>
              <a:t>BetterCatalog replaces CSU Fullerton’s catalog.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"/>
                <a:ea typeface="Montserrat"/>
                <a:cs typeface="Montserrat"/>
                <a:sym typeface="Montserrat"/>
              </a:rPr>
              <a:t>It displays the description of prerequisite and future classes in visual flowchart/tree.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current catalog system does not provide sufficient information to new students.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Our system would show possible course paths going forward and backward.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1 - build a webscraper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2 - design database scheme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3 - clean data and populate db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4 - design database queries.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5 - front end/web design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000"/>
              <a:t>Stage 6 - middle tier development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