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Nunito"/>
      <p:regular r:id="rId10"/>
      <p:bold r:id="rId11"/>
      <p:italic r:id="rId12"/>
      <p:boldItalic r:id="rId13"/>
    </p:embeddedFont>
    <p:embeddedFont>
      <p:font typeface="Maven Pro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bold.fntdata"/><Relationship Id="rId10" Type="http://schemas.openxmlformats.org/officeDocument/2006/relationships/font" Target="fonts/Nunito-regular.fntdata"/><Relationship Id="rId13" Type="http://schemas.openxmlformats.org/officeDocument/2006/relationships/font" Target="fonts/Nunito-boldItalic.fntdata"/><Relationship Id="rId12" Type="http://schemas.openxmlformats.org/officeDocument/2006/relationships/font" Target="fonts/Nuni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avenPro-bold.fntdata"/><Relationship Id="rId14" Type="http://schemas.openxmlformats.org/officeDocument/2006/relationships/font" Target="fonts/Maven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7069500ca4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7069500ca4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7069500ca4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27069500ca4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7069500ca4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7069500ca4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6.jpg"/><Relationship Id="rId5" Type="http://schemas.openxmlformats.org/officeDocument/2006/relationships/image" Target="../media/image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Smart Aquarium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Devin Benninghoven, Jake Watson, Aren Ashikian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85" name="Google Shape;2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28600" y="-152400"/>
            <a:ext cx="5114925" cy="415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60125" y="2206000"/>
            <a:ext cx="4129925" cy="232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90050" y="0"/>
            <a:ext cx="2215750" cy="3934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5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3" name="Google Shape;29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09375" y="-198125"/>
            <a:ext cx="5114925" cy="415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231650" y="2575550"/>
            <a:ext cx="4977976" cy="306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82825" y="-163825"/>
            <a:ext cx="5114925" cy="31522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24375" y="2573275"/>
            <a:ext cx="4619625" cy="267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6"/>
          <p:cNvSpPr txBox="1"/>
          <p:nvPr/>
        </p:nvSpPr>
        <p:spPr>
          <a:xfrm>
            <a:off x="756675" y="882400"/>
            <a:ext cx="39501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Results:</a:t>
            </a:r>
            <a:endParaRPr b="1"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The project works as originally set out in the requirements and specifications, and delivers sensor data over the network to users in a timely manner.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02" name="Google Shape;302;p16"/>
          <p:cNvSpPr txBox="1"/>
          <p:nvPr/>
        </p:nvSpPr>
        <p:spPr>
          <a:xfrm>
            <a:off x="4267950" y="3090675"/>
            <a:ext cx="39501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Special Thank you to Professor Morrison for mentoring Devin and Jake through both 490 and 491!</a:t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