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  <p:embeddedFont>
      <p:font typeface="Young Serif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Montserrat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italic.fntdata"/><Relationship Id="rId15" Type="http://schemas.openxmlformats.org/officeDocument/2006/relationships/font" Target="fonts/YoungSerif-regular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9c596f92d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9c596f92d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SECTION_HEADER_1">
    <p:bg>
      <p:bgPr>
        <a:solidFill>
          <a:schemeClr val="dk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33" name="Google Shape;133;p13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ennismehdi91@gmail.com" TargetMode="External"/><Relationship Id="rId4" Type="http://schemas.openxmlformats.org/officeDocument/2006/relationships/hyperlink" Target="https://www.linkedin.com/in/mehdibenn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Estate Snapshot</a:t>
            </a:r>
            <a:endParaRPr/>
          </a:p>
        </p:txBody>
      </p:sp>
      <p:sp>
        <p:nvSpPr>
          <p:cNvPr id="140" name="Google Shape;140;p14"/>
          <p:cNvSpPr txBox="1"/>
          <p:nvPr>
            <p:ph idx="1" type="subTitle"/>
          </p:nvPr>
        </p:nvSpPr>
        <p:spPr>
          <a:xfrm>
            <a:off x="86050" y="4323900"/>
            <a:ext cx="37479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215"/>
              <a:t>C</a:t>
            </a:r>
            <a:r>
              <a:rPr b="1" lang="en" sz="1215"/>
              <a:t>ontact  :</a:t>
            </a:r>
            <a:endParaRPr b="1" sz="121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15"/>
              <a:t>Mehdi Bennis</a:t>
            </a:r>
            <a:endParaRPr sz="121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15" u="sng">
                <a:solidFill>
                  <a:schemeClr val="hlink"/>
                </a:solidFill>
                <a:hlinkClick r:id="rId3"/>
              </a:rPr>
              <a:t>bennismehdi91@gmail.com</a:t>
            </a:r>
            <a:endParaRPr sz="121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15" u="sng">
                <a:solidFill>
                  <a:schemeClr val="hlink"/>
                </a:solidFill>
                <a:hlinkClick r:id="rId4"/>
              </a:rPr>
              <a:t>https://www.linkedin.com/in/mehdibennis/</a:t>
            </a:r>
            <a:endParaRPr sz="121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