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3.png"/><Relationship Id="rId3" Type="http://schemas.openxmlformats.org/officeDocument/2006/relationships/image" Target="../media/image06.png"/><Relationship Id="rId6" Type="http://schemas.openxmlformats.org/officeDocument/2006/relationships/image" Target="../media/image04.png"/><Relationship Id="rId5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" y="2165725"/>
            <a:ext cx="3007324" cy="3218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000" y="2165725"/>
            <a:ext cx="3007324" cy="321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 rotWithShape="1">
          <a:blip r:embed="rId5">
            <a:alphaModFix/>
          </a:blip>
          <a:srcRect b="17422" l="18404" r="14910" t="23075"/>
          <a:stretch/>
        </p:blipFill>
        <p:spPr>
          <a:xfrm>
            <a:off x="0" y="126300"/>
            <a:ext cx="1743950" cy="16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5450" y="-155650"/>
            <a:ext cx="2429849" cy="2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ctrTitle"/>
          </p:nvPr>
        </p:nvSpPr>
        <p:spPr>
          <a:xfrm>
            <a:off x="685800" y="9651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Sphere Packing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1249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 Nissan and Tom Magerlein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Randomly distribute points on a sphere.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Try to shift each one a little bit in a random direction along the sphere.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Check how many moves were accepted and exit if none of them were (i.e., a full pack).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Expand all of their radii slightly.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Repeat until 3) is satisfied.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One Run, Standard Algorithm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75" y="1537225"/>
            <a:ext cx="4221125" cy="291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410" y="1686774"/>
            <a:ext cx="4458589" cy="291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Testing Multiple Particles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637" y="1341200"/>
            <a:ext cx="5434725" cy="33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154226"/>
            <a:ext cx="8229600" cy="57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600"/>
              <a:t>Multiple Approaches—Packing Ratio vs. Iterations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200" y="3008775"/>
            <a:ext cx="6292499" cy="19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200" y="896025"/>
            <a:ext cx="6174100" cy="19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7751"/>
            <a:ext cx="8229600" cy="48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600"/>
              <a:t>Multiple Approaches—Packing Ratio vs. Run Time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00" y="654750"/>
            <a:ext cx="6588674" cy="210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137" y="2795225"/>
            <a:ext cx="7137724" cy="22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141251"/>
            <a:ext cx="8229600" cy="48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Multiple Approaches—Run Time vs. Iterations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875" y="714671"/>
            <a:ext cx="6614250" cy="21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100" y="2884372"/>
            <a:ext cx="6655799" cy="21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