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6" r:id="rId13"/>
    <p:sldId id="271" r:id="rId14"/>
    <p:sldId id="274" r:id="rId15"/>
    <p:sldId id="275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4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07402-0A45-4B12-BC4F-EC7B08B7F398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1DEA6-7CDC-4CFE-B500-8834C9A42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09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B26A-04FB-42C3-B2F6-36167EFBB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0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B26A-04FB-42C3-B2F6-36167EFB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2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B26A-04FB-42C3-B2F6-36167EFB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7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B26A-04FB-42C3-B2F6-36167EFB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B26A-04FB-42C3-B2F6-36167EFB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4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B26A-04FB-42C3-B2F6-36167EFB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B26A-04FB-42C3-B2F6-36167EFB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8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B26A-04FB-42C3-B2F6-36167EFBB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4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B26A-04FB-42C3-B2F6-36167EFB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6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B26A-04FB-42C3-B2F6-36167EFB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8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B26A-04FB-42C3-B2F6-36167EFB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5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2/2/17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6B26A-04FB-42C3-B2F6-36167EFB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4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Analysis-Based Program Transformations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for HOPL</a:t>
            </a:r>
          </a:p>
          <a:p>
            <a:r>
              <a:rPr lang="en-US" dirty="0"/>
              <a:t>2/3/17</a:t>
            </a:r>
          </a:p>
        </p:txBody>
      </p:sp>
    </p:spTree>
    <p:extLst>
      <p:ext uri="{BB962C8B-B14F-4D97-AF65-F5344CB8AC3E}">
        <p14:creationId xmlns:p14="http://schemas.microsoft.com/office/powerpoint/2010/main" val="427487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B26A-04FB-42C3-B2F6-36167EFBBC2E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46" y="1219199"/>
            <a:ext cx="6784915" cy="469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1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B26A-04FB-42C3-B2F6-36167EFBBC2E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99" y="2189700"/>
            <a:ext cx="7925401" cy="247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82327" y="5708073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FPCA ‘93</a:t>
            </a:r>
          </a:p>
        </p:txBody>
      </p:sp>
    </p:spTree>
    <p:extLst>
      <p:ext uri="{BB962C8B-B14F-4D97-AF65-F5344CB8AC3E}">
        <p14:creationId xmlns:p14="http://schemas.microsoft.com/office/powerpoint/2010/main" val="101122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B26A-04FB-42C3-B2F6-36167EFBBC2E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81" y="1314017"/>
            <a:ext cx="7305675" cy="2124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48727" y="4618182"/>
            <a:ext cx="4613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IEEE Conference on Computer Languages 1998</a:t>
            </a:r>
          </a:p>
          <a:p>
            <a:pPr algn="ctr"/>
            <a:r>
              <a:rPr lang="en-US" dirty="0"/>
              <a:t>long version in JFP 2001</a:t>
            </a:r>
          </a:p>
        </p:txBody>
      </p:sp>
    </p:spTree>
    <p:extLst>
      <p:ext uri="{BB962C8B-B14F-4D97-AF65-F5344CB8AC3E}">
        <p14:creationId xmlns:p14="http://schemas.microsoft.com/office/powerpoint/2010/main" val="2008615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B26A-04FB-42C3-B2F6-36167EFBBC2E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51" y="2373746"/>
            <a:ext cx="7951190" cy="16994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90749" y="2493819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[push]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3917" y="3450710"/>
            <a:ext cx="91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[return]</a:t>
            </a:r>
          </a:p>
        </p:txBody>
      </p:sp>
    </p:spTree>
    <p:extLst>
      <p:ext uri="{BB962C8B-B14F-4D97-AF65-F5344CB8AC3E}">
        <p14:creationId xmlns:p14="http://schemas.microsoft.com/office/powerpoint/2010/main" val="3582440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B26A-04FB-42C3-B2F6-36167EFBBC2E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934" y="1062325"/>
            <a:ext cx="4466648" cy="456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11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B26A-04FB-42C3-B2F6-36167EFBBC2E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999" y="1691808"/>
            <a:ext cx="6029592" cy="25384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99127" y="4826927"/>
                <a:ext cx="462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is the transformed version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based 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127" y="4826927"/>
                <a:ext cx="4620432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3409343" y="4128655"/>
            <a:ext cx="294439" cy="69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220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B26A-04FB-42C3-B2F6-36167EFBBC2E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01" y="3160065"/>
            <a:ext cx="5071661" cy="945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600" y="4464980"/>
            <a:ext cx="5071661" cy="1059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674" y="712649"/>
            <a:ext cx="5095126" cy="208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B26A-04FB-42C3-B2F6-36167EFBBC2E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867487"/>
              </p:ext>
            </p:extLst>
          </p:nvPr>
        </p:nvGraphicFramePr>
        <p:xfrm>
          <a:off x="1524000" y="1832769"/>
          <a:ext cx="6096000" cy="319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3" imgW="11220288" imgH="5876925" progId="Acrobat.Document.11">
                  <p:embed/>
                </p:oleObj>
              </mc:Choice>
              <mc:Fallback>
                <p:oleObj name="Acrobat Document" r:id="rId3" imgW="11220288" imgH="5876925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1832769"/>
                        <a:ext cx="6096000" cy="3192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059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B26A-04FB-42C3-B2F6-36167EFBBC2E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077834"/>
              </p:ext>
            </p:extLst>
          </p:nvPr>
        </p:nvGraphicFramePr>
        <p:xfrm>
          <a:off x="1394460" y="37421"/>
          <a:ext cx="5288280" cy="6844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Acrobat Document" r:id="rId3" imgW="5829212" imgH="7543800" progId="Acrobat.Document.11">
                  <p:embed/>
                </p:oleObj>
              </mc:Choice>
              <mc:Fallback>
                <p:oleObj name="Acrobat Document" r:id="rId3" imgW="5829212" imgH="7543800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4460" y="37421"/>
                        <a:ext cx="5288280" cy="6844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Arrow 8"/>
          <p:cNvSpPr/>
          <p:nvPr/>
        </p:nvSpPr>
        <p:spPr>
          <a:xfrm>
            <a:off x="6827520" y="1333500"/>
            <a:ext cx="2065020" cy="510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6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B26A-04FB-42C3-B2F6-36167EFBBC2E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867746"/>
            <a:ext cx="8229600" cy="236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1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B26A-04FB-42C3-B2F6-36167EFBBC2E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32" y="1677352"/>
            <a:ext cx="5646848" cy="27498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1360" y="538734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POPL ‘94</a:t>
            </a:r>
          </a:p>
        </p:txBody>
      </p:sp>
    </p:spTree>
    <p:extLst>
      <p:ext uri="{BB962C8B-B14F-4D97-AF65-F5344CB8AC3E}">
        <p14:creationId xmlns:p14="http://schemas.microsoft.com/office/powerpoint/2010/main" val="45565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B26A-04FB-42C3-B2F6-36167EFBBC2E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203" y="2392680"/>
            <a:ext cx="5770617" cy="217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6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B26A-04FB-42C3-B2F6-36167EFBBC2E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813" y="323273"/>
            <a:ext cx="5284205" cy="634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7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B26A-04FB-42C3-B2F6-36167EFBBC2E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399" y="1086480"/>
            <a:ext cx="6442248" cy="511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65" y="982661"/>
            <a:ext cx="10341879" cy="486366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B26A-04FB-42C3-B2F6-36167EFBBC2E}" type="slidenum">
              <a:rPr lang="en-US" smtClean="0"/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766416" y="3085883"/>
            <a:ext cx="2114550" cy="65722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413163" y="2605593"/>
            <a:ext cx="849746" cy="4064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541819" y="4562764"/>
            <a:ext cx="3232726" cy="64654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0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58</Words>
  <Application>Microsoft Office PowerPoint</Application>
  <PresentationFormat>On-screen Show (4:3)</PresentationFormat>
  <Paragraphs>38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Adobe Acrobat Document</vt:lpstr>
      <vt:lpstr>Analysis-Based Program Transformations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Analysis-Based Program Transformations</dc:title>
  <dc:creator>Mitchell Wand</dc:creator>
  <cp:lastModifiedBy>Mitchell Wand</cp:lastModifiedBy>
  <cp:revision>8</cp:revision>
  <dcterms:created xsi:type="dcterms:W3CDTF">2017-01-19T21:52:29Z</dcterms:created>
  <dcterms:modified xsi:type="dcterms:W3CDTF">2017-01-19T22:52:49Z</dcterms:modified>
</cp:coreProperties>
</file>