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3174136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3174136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3174136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3174136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3174136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3174136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3174136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3174136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3174136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3174136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3174136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3174136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572" y="220717"/>
            <a:ext cx="8758736" cy="2511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INTERNSHIP STUDIO</a:t>
            </a:r>
            <a:endParaRPr sz="44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ETHICAL HACKING INTERNSHIP</a:t>
            </a:r>
            <a:endParaRPr sz="44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 3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761186" y="3857297"/>
            <a:ext cx="43364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BENNO BABY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001bennobaby@gmail.com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57175" y="171450"/>
            <a:ext cx="2646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REPORT</a:t>
            </a:r>
            <a:endParaRPr sz="2000" u="sng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68167" y="746233"/>
            <a:ext cx="4372303" cy="557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Domain&gt;&gt; </a:t>
            </a: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http://testasp.vulnweb.com/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Subdomain&gt;&gt; </a:t>
            </a:r>
            <a:r>
              <a:rPr lang="en-GB" sz="1100" dirty="0">
                <a:highlight>
                  <a:srgbClr val="FFFFFF"/>
                </a:highlight>
              </a:rPr>
              <a:t>http://testasp.vulnweb.com/Search</a:t>
            </a: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.asp/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TESTING ENVIRONMENT&gt;&gt; Kali Linux, </a:t>
            </a:r>
            <a:r>
              <a:rPr lang="en-GB" sz="1100" dirty="0" err="1">
                <a:solidFill>
                  <a:srgbClr val="555555"/>
                </a:solidFill>
                <a:highlight>
                  <a:srgbClr val="FFFFFF"/>
                </a:highlight>
              </a:rPr>
              <a:t>Burpsuit</a:t>
            </a: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 2020.12.1 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DISCRIPTION&gt;&gt;CROSS SITE SCRIPTING FOUND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STEPS TO REPRODUCE&gt;&gt;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1: First visited the site </a:t>
            </a:r>
            <a:r>
              <a:rPr lang="en-GB" sz="1100" dirty="0">
                <a:solidFill>
                  <a:srgbClr val="555555"/>
                </a:solidFill>
                <a:highlight>
                  <a:schemeClr val="lt1"/>
                </a:highlight>
              </a:rPr>
              <a:t>http://testasp.vulnweb.com/</a:t>
            </a:r>
            <a:endParaRPr sz="1200" dirty="0">
              <a:solidFill>
                <a:srgbClr val="F28F3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2: Click on the search button and a search box appears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3: Opened Burp Suit and intercept the request with it. 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4: </a:t>
            </a:r>
            <a:r>
              <a:rPr lang="en-GB" sz="1200" dirty="0" err="1">
                <a:solidFill>
                  <a:srgbClr val="666666"/>
                </a:solidFill>
                <a:highlight>
                  <a:srgbClr val="FFFFFF"/>
                </a:highlight>
              </a:rPr>
              <a:t>redirectrd</a:t>
            </a: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  the request to intruder.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5:Found different payloads for XSS using google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6: pasted all the payloads and start scanning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03601" y="1"/>
            <a:ext cx="4305338" cy="238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7:  successful payload was found and was </a:t>
            </a:r>
            <a:r>
              <a:rPr lang="en-GB" sz="1200" dirty="0" err="1">
                <a:solidFill>
                  <a:srgbClr val="666666"/>
                </a:solidFill>
                <a:highlight>
                  <a:srgbClr val="FFFFFF"/>
                </a:highlight>
              </a:rPr>
              <a:t>sented</a:t>
            </a: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 it to interpreter and forward it.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VULNERABILITY IN DETAIL&gt;&gt;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&lt;body </a:t>
            </a:r>
            <a:r>
              <a:rPr lang="en-GB" sz="900" dirty="0" err="1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oninput</a:t>
            </a:r>
            <a:r>
              <a:rPr lang="en-GB" sz="900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 dirty="0" err="1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javascript:alert</a:t>
            </a:r>
            <a:r>
              <a:rPr lang="en-GB" sz="900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(1)&gt;&lt;input autofocus&gt;  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192875" y="1800225"/>
            <a:ext cx="878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07075" y="1968749"/>
            <a:ext cx="887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The respective pay load was executed. As a result a input bar appeared in below the search bar and when we input something on it a alert box appear with 1 written in it. So to conclude that the site is vulnerable to cross site scripting.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Arial Black" panose="020B0A04020102020204" pitchFamily="34" charset="0"/>
              </a:rPr>
              <a:t>IMPACT</a:t>
            </a:r>
            <a:endParaRPr sz="1200" b="1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 black hat hacker can </a:t>
            </a:r>
            <a:r>
              <a:rPr lang="en-GB" sz="1200" dirty="0" err="1"/>
              <a:t>easly</a:t>
            </a:r>
            <a:r>
              <a:rPr lang="en-GB" sz="1200" dirty="0"/>
              <a:t> stole sensitive </a:t>
            </a:r>
            <a:r>
              <a:rPr lang="en-GB" sz="1200" dirty="0" err="1"/>
              <a:t>informations</a:t>
            </a:r>
            <a:r>
              <a:rPr lang="en-GB" sz="1200" dirty="0"/>
              <a:t> like users id, password and much more.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t="4317" r="796"/>
          <a:stretch/>
        </p:blipFill>
        <p:spPr>
          <a:xfrm>
            <a:off x="819806" y="399393"/>
            <a:ext cx="7704083" cy="436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1" y="336331"/>
            <a:ext cx="7956332" cy="435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63" y="346840"/>
            <a:ext cx="7115504" cy="420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t="14382"/>
          <a:stretch/>
        </p:blipFill>
        <p:spPr>
          <a:xfrm>
            <a:off x="472967" y="493986"/>
            <a:ext cx="8292662" cy="372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201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Rounded MT Bold</vt:lpstr>
      <vt:lpstr>Courier New</vt:lpstr>
      <vt:lpstr>Simple Light</vt:lpstr>
      <vt:lpstr>INTERNSHIP STUDIO ETHICAL HACKING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ETHICAL HACKING INTERNSHIP</dc:title>
  <dc:creator>MAIN</dc:creator>
  <cp:lastModifiedBy>MAIN</cp:lastModifiedBy>
  <cp:revision>2</cp:revision>
  <dcterms:modified xsi:type="dcterms:W3CDTF">2021-07-14T09:23:53Z</dcterms:modified>
</cp:coreProperties>
</file>