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57"/>
    <a:srgbClr val="215269"/>
    <a:srgbClr val="689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ABEAA-A3F7-4613-BAB4-6D3C8F6EE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11A317-5F04-4DFC-A50C-1FDF01BE6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A60917-B665-4A1A-B0EC-F56670ED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2B763-FEC7-492E-83CD-67A7AAD2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2A582-F745-45E4-A08C-384D56F5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39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CCBBE-E41F-4683-976B-83099B8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BFA677-1BA8-4D3E-B124-9265B804E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BB17C4-99B1-4203-BE26-CC18F7D4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7ECA8-34B8-4F50-AAA0-1030A1E4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88D1A9-493C-4D59-A469-CF37AC3D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95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5A4D3C-B776-4BBD-9415-295655515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AD77C9-D7BF-4F5A-B07F-9B9F50F4F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0A586-7D4E-4C93-A6DC-C4D13D42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28B124-D9E4-4C49-9F64-906F13DE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DFFADC-2EC1-4FBE-95E9-34754B63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39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398E-C512-4BD8-9C0B-86EDE66C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275A5-3522-4CC4-8F72-BB6D19B5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100F0-A4C2-42A3-81A1-C9E31C77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0F8E14-25E4-4A8F-B7FB-DB178C3F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8DA8FE-4CA6-4A23-9E41-BD4F3F6E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36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D73E7-6264-48D9-893C-DC9A87C7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9ED182-7A25-4FE9-998E-2B048CEB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35783-95A6-4C7C-9475-79CE5321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16B3CE-5C1F-408A-970C-75A2F779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A9913-393D-4A41-9D40-F26EDF78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5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7A759-80BE-4774-B212-2F724A9E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63AC05-75D5-4448-8FB8-87D3512CB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239B63-F427-496E-80C4-CF2CE706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A7D1EC-5858-481D-876A-ED10C279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C15BED-EC0D-48D8-AB0B-8709BC1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1C635C-B57F-4AEB-9ADE-620720CA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0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5515D-01B8-4405-8924-7E5D42E3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C2E2F4-AB20-4550-8983-9D604CC3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CAD2CE-6FAF-4F4B-9C54-09156945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4E81A-3A98-4A32-B4E0-07F73A829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0BFC1B-9E44-42DB-8547-91C2EA42A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8202FA-BC64-486C-B991-74067D2F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FE6F11-B573-4C25-9435-319551EC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36F684-356D-47BF-919C-0EDF07D6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92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2DB9E-9776-4A94-B167-AB5E9AC0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BEA914-621C-4B55-94D9-E764A083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88EF70-461F-40BA-9F9C-ADC76A6A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D37D0A-1471-4D38-84A6-C880D67E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65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6003CA-214A-43CB-9EC4-41213817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E7C131-9313-4C3F-9CEF-8BA2EEB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805DEB-2E12-49D9-9667-8B350B83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8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D40DC-26A3-44F3-A476-331C2573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C8FCD-3730-48BC-94AA-CE9290B1F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E912EB-190E-4B42-9E72-E21ECCDFD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801311-8191-4682-98F0-A2F999AB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EAB133-3100-4521-AE72-DB5F6658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30CEF5-3880-448F-A713-B237B0DA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9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8340E-BEFC-4150-B30F-C385E17C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3D3EEB-DDCE-4B0A-B610-AE93CBAFC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60BF1A-D000-496E-A56F-DDB6208F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6BF87B-2169-43C5-8F1C-E570EE3D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EBE36-37B7-4FE3-B090-77F4D325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59548-73CA-4630-B07B-A8D02ECB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76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4D8571-00BC-44D1-BEED-4D8EC55F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ABC7CB-EC26-4F00-BFC6-B5EDAE2D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39B2A3-818B-4AFB-9140-75DED8C22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57B-1903-474B-80C4-C5965F3AAD9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63A56-D852-4EEB-BED8-CC43652B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87F3FB-5916-4110-8DAB-EB52B946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D26D-5C08-4BB0-BD9D-4927176E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4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0EAD516-F863-4319-B0F5-8BC727A0082E}"/>
              </a:ext>
            </a:extLst>
          </p:cNvPr>
          <p:cNvSpPr/>
          <p:nvPr/>
        </p:nvSpPr>
        <p:spPr>
          <a:xfrm>
            <a:off x="2039151" y="1712890"/>
            <a:ext cx="1124588" cy="3644721"/>
          </a:xfrm>
          <a:prstGeom prst="rect">
            <a:avLst/>
          </a:prstGeom>
          <a:solidFill>
            <a:srgbClr val="FFD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97BDE7-5B72-45FF-9B8F-F43D20825127}"/>
              </a:ext>
            </a:extLst>
          </p:cNvPr>
          <p:cNvSpPr/>
          <p:nvPr/>
        </p:nvSpPr>
        <p:spPr>
          <a:xfrm rot="3007202">
            <a:off x="3655839" y="2435497"/>
            <a:ext cx="1925896" cy="1695917"/>
          </a:xfrm>
          <a:prstGeom prst="rect">
            <a:avLst/>
          </a:prstGeom>
          <a:solidFill>
            <a:srgbClr val="FFD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ADF1AD-D2D7-4A93-B8B4-0B6F3A2C27C9}"/>
              </a:ext>
            </a:extLst>
          </p:cNvPr>
          <p:cNvSpPr/>
          <p:nvPr/>
        </p:nvSpPr>
        <p:spPr>
          <a:xfrm rot="8476729">
            <a:off x="4425810" y="2324126"/>
            <a:ext cx="1089332" cy="3820376"/>
          </a:xfrm>
          <a:prstGeom prst="rect">
            <a:avLst/>
          </a:prstGeom>
          <a:solidFill>
            <a:srgbClr val="FFD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E913785-1747-4BAA-97A7-1C0A72982BF8}"/>
              </a:ext>
            </a:extLst>
          </p:cNvPr>
          <p:cNvSpPr/>
          <p:nvPr/>
        </p:nvSpPr>
        <p:spPr>
          <a:xfrm>
            <a:off x="4306361" y="5052811"/>
            <a:ext cx="3116163" cy="1053921"/>
          </a:xfrm>
          <a:prstGeom prst="rect">
            <a:avLst/>
          </a:prstGeom>
          <a:solidFill>
            <a:srgbClr val="FFD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FF72F29A-3EE8-4850-9AA8-59878E40B75A}"/>
              </a:ext>
            </a:extLst>
          </p:cNvPr>
          <p:cNvSpPr/>
          <p:nvPr/>
        </p:nvSpPr>
        <p:spPr>
          <a:xfrm rot="2999017">
            <a:off x="5512969" y="554383"/>
            <a:ext cx="1946239" cy="2434799"/>
          </a:xfrm>
          <a:prstGeom prst="triangle">
            <a:avLst>
              <a:gd name="adj" fmla="val 50374"/>
            </a:avLst>
          </a:prstGeom>
          <a:solidFill>
            <a:srgbClr val="21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EE8E08-EDCE-448B-B10D-06EF8E2280F9}"/>
              </a:ext>
            </a:extLst>
          </p:cNvPr>
          <p:cNvSpPr/>
          <p:nvPr/>
        </p:nvSpPr>
        <p:spPr>
          <a:xfrm>
            <a:off x="1229921" y="937224"/>
            <a:ext cx="2695982" cy="1053921"/>
          </a:xfrm>
          <a:prstGeom prst="rect">
            <a:avLst/>
          </a:prstGeom>
          <a:solidFill>
            <a:srgbClr val="FFD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3AFCB4B-4F67-4579-8724-7B6470F858BF}"/>
              </a:ext>
            </a:extLst>
          </p:cNvPr>
          <p:cNvSpPr/>
          <p:nvPr/>
        </p:nvSpPr>
        <p:spPr>
          <a:xfrm>
            <a:off x="1229921" y="5043152"/>
            <a:ext cx="2695982" cy="1053921"/>
          </a:xfrm>
          <a:prstGeom prst="rect">
            <a:avLst/>
          </a:prstGeom>
          <a:solidFill>
            <a:srgbClr val="FFD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22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Benno Löffler</dc:creator>
  <cp:lastModifiedBy>Benno Löffler</cp:lastModifiedBy>
  <cp:revision>7</cp:revision>
  <dcterms:created xsi:type="dcterms:W3CDTF">2021-05-17T19:55:50Z</dcterms:created>
  <dcterms:modified xsi:type="dcterms:W3CDTF">2021-05-18T15:51:46Z</dcterms:modified>
</cp:coreProperties>
</file>