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Advancements and Prospects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has been done</a:t>
            </a:r>
          </a:p>
          <a:p>
            <a:pPr lvl="0"/>
            <a:r>
              <a:rPr/>
              <a:t>What has to be done</a:t>
            </a:r>
          </a:p>
          <a:p>
            <a:pPr lvl="0"/>
            <a:r>
              <a:rPr/>
              <a:t>The Plan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has been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CESEENet Conference Paper (Abstract) submitted:</a:t>
            </a:r>
          </a:p>
          <a:p>
            <a:pPr lvl="1"/>
            <a:r>
              <a:rPr/>
              <a:t>Efficiency of schools in the Visegrad Region: a StoNED Approach.</a:t>
            </a:r>
          </a:p>
          <a:p>
            <a:pPr lvl="1"/>
            <a:r>
              <a:rPr/>
              <a:t>Full paper to be submitted by the 26th of May.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has to be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Focus more on thesis related research and pinpoint exact area.</a:t>
            </a:r>
          </a:p>
          <a:p>
            <a:pPr lvl="0"/>
            <a:r>
              <a:rPr/>
              <a:t>Submitting any work on hold, and any concretizable idea that can be published.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22nd Of May : Feedback session and potential research project with Prof.Esteban Lafuente.</a:t>
            </a:r>
          </a:p>
          <a:p>
            <a:pPr lvl="0"/>
            <a:r>
              <a:rPr/>
              <a:t>26th of May : submit full paper.</a:t>
            </a:r>
          </a:p>
          <a:p>
            <a:pPr lvl="0"/>
            <a:r>
              <a:rPr/>
              <a:t>10th of June : attend and present the paper.</a:t>
            </a:r>
          </a:p>
          <a:p>
            <a:pPr lvl="0"/>
            <a:r>
              <a:rPr/>
              <a:t>Rest of Summer : Readings and Brainstorming ideas.</a:t>
            </a:r>
          </a:p>
          <a:p>
            <a:pPr lvl="1"/>
            <a:r>
              <a:rPr/>
              <a:t>Expectations:</a:t>
            </a:r>
          </a:p>
          <a:p>
            <a:pPr lvl="2"/>
            <a:r>
              <a:rPr/>
              <a:t>Determine precise research area.</a:t>
            </a:r>
          </a:p>
          <a:p>
            <a:pPr lvl="2"/>
            <a:r>
              <a:rPr/>
              <a:t>One more paper before 3rd semester.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Advancements and Prospects</dc:title>
  <dc:creator/>
  <cp:keywords/>
  <dcterms:created xsi:type="dcterms:W3CDTF">2023-05-12T06:27:09Z</dcterms:created>
  <dcterms:modified xsi:type="dcterms:W3CDTF">2023-05-12T06:27:09Z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