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Cardano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legal classification of the digital asset (e.g., security, utility token, commodity)?</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Cardano's native cryptocurrency ADA is legally classified as a utility token based primarily upon its intended use within Cardano’s ecosystem and according to insights from both official sources like The Cardano Foundation whitepaper (which describes it explicitly for this purpose) and general consensus in blockchain communities. Utility tokens are designed specifically with an intrinsic function that provides value through their usage, such as enabling transactions or granting access rights on a platform.</a:t>
            </a:r>
            <a:br/>
            <a:br/>
            <a:r>
              <a:t>The legal classification of ADA aligns closely with the concept outlined by many regulatory frameworks which distinguish utility tokens from securities (which typically require investment intent for profit) and commodities (often subject to different regulations like those under commodity exchanges). Given Cardano's emphasis in its whitepaper that ADA is meant as both medium-of-exchange within their ecosystem, it fits well into this category of a digital asset providing specific functional benefits rather than representing an ownership stake or speculative value.</a:t>
            </a:r>
            <a:br/>
            <a:br/>
            <a:r>
              <a:t>While the legal status and classification can vary by jurisdiction due to evolving regulatory landscapes around cryptocurrencies (as seen with varying interpretations in countries like Russia), ADA's primary function as described remains consistent across most platforms.</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legal classification of the digital asset (e.g., security, utility token, commodity)?</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consistency helps maintain its utility token designation broadly recognized within Cardano’s operational framework, though users should always consider local regulations for specific compliance requirements.</a:t>
            </a:r>
            <a:br/>
            <a:br/>
            <a:r>
              <a:t>In summary: The legal classification of the digital asset ADA on the Cardano platform is a **utility token**, designed to facilitate transactions and provide access rights rather than representing an investment or commodity.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