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Multi-factor authentication is a method of verifying a user's identity through multiple means, making it harder for attackers to gain unauthorized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Security Best Practices for Cryptocurrency Wallets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Cryptocurrency wallets are a crucial part of the cryptocurrency ecosystem.</a:t>
            </a:r>
          </a:p>
          <a:p>
            <a:pPr/>
            <a:r>
              <a:t>Security is a top concern for users and developers alike.</a:t>
            </a:r>
          </a:p>
          <a:p>
            <a:pPr/>
            <a:r>
              <a:t>This presentation will cover security best practices for cryptocurrency wallets.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Multi-Factor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Use multi-factor authentication to add an extra layer of security.</a:t>
            </a:r>
          </a:p>
          <a:p>
            <a:pPr/>
            <a:r>
              <a:t>Examples include 2FA, biometric authentication, and hardware tokens.</a:t>
            </a:r>
          </a:p>
          <a:p>
            <a:pPr/>
            <a:r>
              <a:t>TokenPay and Remme use multi-factor authentication in their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Private Key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Properly manage private keys to prevent unauthorized access.</a:t>
            </a:r>
          </a:p>
          <a:p>
            <a:pPr/>
            <a:r>
              <a:t>Use secure storage solutions, such as hardware wallets or encrypted storage.</a:t>
            </a:r>
          </a:p>
          <a:p>
            <a:pPr/>
            <a:r>
              <a:t>Kcash and TokenPay emphasize the importance of private key security.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and Secure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Use end-to-end encryption to protect user data.</a:t>
            </a:r>
          </a:p>
          <a:p>
            <a:pPr/>
            <a:r>
              <a:t>Implement secure communication protocols, such as Tor or secure messaging apps.</a:t>
            </a:r>
          </a:p>
          <a:p>
            <a:pPr/>
            <a:r>
              <a:t>TokenPay's SCI and Remme's use of encryption and secure communication protocols enhance security.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Decentralized and Open-Source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Decentralized solutions, like blockchain-based wallets, can enhance security.</a:t>
            </a:r>
          </a:p>
          <a:p>
            <a:pPr/>
            <a:r>
              <a:t>Open-source solutions allow for community scrutiny and faster bug fixes.</a:t>
            </a:r>
          </a:p>
          <a:p>
            <a:pPr/>
            <a:r>
              <a:t>Kcash, TokenPay, and Remme utilize decentralized and open-source approaches.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Implementing security best practices is crucial for cryptocurrency wallets.</a:t>
            </a:r>
          </a:p>
          <a:p>
            <a:pPr/>
            <a:r>
              <a:t>Key takeaways include multi-factor authentication, private key management, encryption, and decentralized solutions.</a:t>
            </a:r>
          </a:p>
          <a:p>
            <a:pPr/>
            <a:r>
              <a:t>By following these best practices, users and developers can enhance the security of cryptocurrency wallets.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