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presentation will provide an overview of the topics to be covered.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Blockchain is a distributed ledger that records transactions across a network of 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Wallets provide a secure way to manage cryptocurrencies, while Bitcoin is a popular use case for blockchain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Wallet security is crucial to prevent unauthorized access and theft of cryptocurrencies.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presentation has covered the key topics related to blockchain, wallet, Bitcoin, and 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Blockchain and Wallet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Presentation on Blockchain, Wallet, Bitcoin, and Security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This presentation will cover the basics of blockchain, wallet, and Bitcoin, as well as the security measures for wallets.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Blockchain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Blockchain is a decentralized ledger technology.</a:t>
            </a:r>
          </a:p>
          <a:p>
            <a:pPr/>
            <a:r>
              <a:t>It enables secure, transparent, and tamper-proof transactions.</a:t>
            </a:r>
          </a:p>
          <a:p>
            <a:pPr/>
            <a:r>
              <a:t>Blockchain is the foundation for cryptocurrencies like Bitcoin and Ethereum.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Wallet and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 wallet is a software program that allows users to store, send, and receive cryptocurrencies.</a:t>
            </a:r>
          </a:p>
          <a:p>
            <a:pPr/>
            <a:r>
              <a:t>Bitcoin is a decentralized digital currency that uses blockchain technology.</a:t>
            </a:r>
          </a:p>
          <a:p>
            <a:pPr/>
            <a:r>
              <a:t>Wallets can be used to store multiple cryptocurrencies, including Bitcoin.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Wallet 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Wallets can be secured using private keys and passwords.</a:t>
            </a:r>
          </a:p>
          <a:p>
            <a:pPr/>
            <a:r>
              <a:t>Multi-signature wallets require multiple approvals for transactions.</a:t>
            </a:r>
          </a:p>
          <a:p>
            <a:pPr/>
            <a:r>
              <a:t>Hardware wallets provide an additional layer of security by storing private keys offline.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 conclusion, blockchain, wallet, and Bitcoin are interconnected concepts.</a:t>
            </a:r>
          </a:p>
          <a:p>
            <a:pPr/>
            <a:r>
              <a:t>Wallet security is essential to protect users' assets.</a:t>
            </a:r>
          </a:p>
          <a:p>
            <a:pPr/>
            <a:r>
              <a:t>By understanding these concepts, users can make informed decisions about their cryptocurrency investments.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