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TokenPay and Remme use multi-factor authentication and secure key management practices to protect user assets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TokenPay and PowerChain use secure transaction processing mechanisms to protect user assets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PowerStack wallet uses robust security features, like encryption and secure password storage, to protect user assets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Security Best Practices for Cryptocurrency Wallets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Best Practices for Securely Managing Cryptocurrency Assets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Cryptocurrency wallets are a crucial component of the cryptocurrency ecosystem</a:t>
            </a:r>
          </a:p>
          <a:p>
            <a:pPr/>
            <a:r>
              <a:t>Security is a top concern for users and developers alike</a:t>
            </a:r>
          </a:p>
          <a:p>
            <a:pPr/>
            <a:r>
              <a:t>This presentation will cover security best practices for cryptocurrency wallets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Multi-Factor Authentication and Key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Use multi-factor authentication to add an extra layer of security</a:t>
            </a:r>
          </a:p>
          <a:p>
            <a:pPr/>
            <a:r>
              <a:t>Implement secure key management practices, such as hierarchical deterministic wallets</a:t>
            </a:r>
          </a:p>
          <a:p>
            <a:pPr/>
            <a:r>
              <a:t>Use secure communication protocols, like Tor, to protect user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Secure Transaction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Use secure transaction processing mechanisms, like multi-signature transactions and ring signatures</a:t>
            </a:r>
          </a:p>
          <a:p>
            <a:pPr/>
            <a:r>
              <a:t>Implement zero-knowledge proofs to enable private transactions</a:t>
            </a:r>
          </a:p>
          <a:p>
            <a:pPr/>
            <a:r>
              <a:t>Use decentralized exchanges and trading platforms to reduce counterparty risk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Wallet Security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Implement robust security features, such as encryption and secure password storage</a:t>
            </a:r>
          </a:p>
          <a:p>
            <a:pPr/>
            <a:r>
              <a:t>Use secure protocols, like SSL/TLS, to protect user data</a:t>
            </a:r>
          </a:p>
          <a:p>
            <a:pPr/>
            <a:r>
              <a:t>Regularly update and patch wallet software to prevent vulnerabilities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Use strong passwords and keep them confidential</a:t>
            </a:r>
          </a:p>
          <a:p>
            <a:pPr/>
            <a:r>
              <a:t>Enable multi-factor authentication whenever possible</a:t>
            </a:r>
          </a:p>
          <a:p>
            <a:pPr/>
            <a:r>
              <a:t>Regularly back up wallet data and keep it secure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Security is a critical component of cryptocurrency wallet development</a:t>
            </a:r>
          </a:p>
          <a:p>
            <a:pPr/>
            <a:r>
              <a:t>By implementing security best practices, users and developers can protect cryptocurrency assets</a:t>
            </a:r>
          </a:p>
          <a:p>
            <a:pPr/>
            <a:r>
              <a:t>Stay informed and up-to-date on the latest security practices and technologies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