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3. Technical Due Diligence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3. Technical Due Diligence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How are the digital assets custodied?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Regarding Bitcoin and its custodianship:</a:t>
            </a:r>
            <a:br/>
            <a:br/>
            <a:r>
              <a:t>Bitcoin's digital assets are stored using various types of wallets that cater to different levels of security preferences among users.</a:t>
            </a:r>
            <a:br/>
            <a:br/>
            <a:r>
              <a:t>1. **Software Wallets** - These include desktop applications like Electrum, mobile apps such as Mycelium for Android or Exodus, which allow direct interaction with the blockchain network through a user's device.</a:t>
            </a:r>
            <a:br/>
            <a:r>
              <a:t>   </a:t>
            </a:r>
            <a:br/>
            <a:r>
              <a:t>2. **Online (Web) Wallets** - Services provided by platforms that host Bitcoin wallets on their servers offer convenience and ease of access but also pose risks related to centralization.</a:t>
            </a:r>
            <a:br/>
            <a:br/>
            <a:r>
              <a:t>3. **Hardware Wallets** - Devices like Ledger Nano S or Trezor provide an extra layer of security as they store private keys offline, making them immune from online hacking attempts.</a:t>
            </a:r>
            <a:br/>
            <a:r>
              <a:t>   </a:t>
            </a:r>
            <a:br/>
            <a:r>
              <a:t>Custodianship for Bitcoin can be categorized into three main approaches:</a:t>
            </a:r>
            <a:br/>
            <a:br/>
            <a:r>
              <a:t>1. **Self-Custody (Decentralized Custody)**: Users maintain full control over their assets by storing the corresponding cryptographic key pairs in software or hardware wallets on personal devices.</a:t>
            </a:r>
            <a:br/>
            <a:br/>
            <a:r>
              <a:t>2. **Third-Party Custody** - This involves using services provided by exchanges, custodial wallet providers like Coinbase, which manage and store users' private keys for them but may also impose certain restrictions.</a:t>
            </a:r>
            <a:br/>
            <a:r>
              <a:t>   </a:t>
            </a:r>
            <a:br/>
            <a:r>
              <a:t>3.</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the digital assets custodied?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**Institutional Custody (Centralized)**: Large financial institutions or cryptocurrency platforms offer custody solutions that are often more regulated compared to third-party wallets.</a:t>
            </a:r>
            <a:br/>
            <a:br/>
            <a:r>
              <a:t>Bitcoin's decentralized nature means there is no central authority managing the assets; instead, transactions and ownership records exist on a public ledger called blockchain maintained by nodes across various networks worldwide. This ensures transparency but also places responsibility for security entirely upon users who must safeguard their private keys diligently since losing them equates to permanent loss of access.</a:t>
            </a:r>
            <a:br/>
            <a:br/>
            <a:r>
              <a:t>In summary:</a:t>
            </a:r>
            <a:br/>
            <a:br/>
            <a:r>
              <a:t>- Bitcoin's digital asset custodianship primarily involves software/hardware wallets.</a:t>
            </a:r>
            <a:br/>
            <a:r>
              <a:t>- Custodial options range from self-custody (full control) through third-party services, which may offer varying degrees of security and convenience but also impose certain limitations or fees. Institutional custody provides a more regulated environment for storing assets.</a:t>
            </a:r>
            <a:br/>
            <a:br/>
            <a:r>
              <a:t>Understanding these different types helps users make informed decisions about how they choose to store their Bitcoin securely while considering factors like ease-of-use versus the level of personal control over private keys.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