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Templat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5" name="Picture 4" descr="L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247" y="960120"/>
            <a:ext cx="27432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8247" y="27432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FFFFFF"/>
                </a:solidFill>
                <a:latin typeface="Bodoni MT"/>
              </a:defRPr>
            </a:pPr>
            <a:r>
              <a:t>Bitcoin Due Diligence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3" name="Picture 2" descr="Templat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438247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>
                <a:solidFill>
                  <a:srgbClr val="FFFFFF"/>
                </a:solidFill>
                <a:latin typeface="Bodoni MT"/>
              </a:defRPr>
            </a:pPr>
            <a:r>
              <a:t>Table of 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647" y="164592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1800">
                <a:solidFill>
                  <a:srgbClr val="FFFFFF"/>
                </a:solidFill>
                <a:latin typeface="Bodoni MT"/>
              </a:defRPr>
            </a:pPr>
            <a:r>
              <a:t>1. Legal and Regulatory Compliance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3" name="Picture 2" descr="Templat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438247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>
                <a:solidFill>
                  <a:srgbClr val="FFFFFF"/>
                </a:solidFill>
                <a:latin typeface="Bodoni MT"/>
              </a:defRPr>
            </a:pPr>
            <a:r>
              <a:t>1. Legal and Regulatory Compliance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3" name="Picture 2" descr="Templat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FFFFFF"/>
                </a:solidFill>
                <a:latin typeface="Bodoni MT"/>
              </a:defRPr>
            </a:pPr>
            <a:r>
              <a:t>What is the legal structure of the entity behind the digital asset?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554480"/>
            <a:ext cx="109728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500">
                <a:solidFill>
                  <a:srgbClr val="FFFFFF"/>
                </a:solidFill>
                <a:latin typeface="Bodoni MT"/>
              </a:defRPr>
            </a:pPr>
            <a:r>
              <a:t>The legal structure of the entity behind Bitcoin is a decentralized network, often referred to as a distributed ledger technology (DLT) or blockchain. It does not have a central authority or a single entity controlling it. Instead, it relies on a peer-to-peer network of nodes, where each node verifies and validates transactions, ensuring the integrity of the blockchain.</a:t>
            </a:r>
            <a:br/>
            <a:br/>
            <a:r>
              <a:t>In this sense, Bitcoin can be considered a decentralized autonomous organization (DAO), as it operates without a central governing body or management structure. The network is maintained by a global community of miners, who compete to validate transactions and create new blocks, thereby securing the network and verifying the ownership of each unit of currency, known as a bitcoin.</a:t>
            </a:r>
            <a:br/>
            <a:br/>
            <a:r>
              <a:t>The lack of a central authority means that there is no single entity responsible for the legal structure behind Bitcoin. Instead, the network operates based on open-source software, with the underlying protocol governed by a set of rules and guidelines outlined in the Bitcoin whitepaper (Buterin, 2008). The decentralized nature of the network ensures that transactions are secure, transparent, and tamper-proof, making it an attractive option for digital payments and other financial applications.</a:t>
            </a:r>
            <a:br/>
            <a:br/>
            <a:r>
              <a:t>In terms of legal regulation, Bitcoin is often considered a type of commodity or intangible asset, rather than a traditional currency.</a:t>
            </a:r>
            <a:br/>
            <a:br/>
            <a:r>
              <a:t>(Continued on next slide...)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3" name="Picture 2" descr="Templat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FFFFFF"/>
                </a:solidFill>
                <a:latin typeface="Bodoni MT"/>
              </a:defRPr>
            </a:pPr>
            <a:r>
              <a:t>(Continued) What is the legal structure of the entity behind the digital asset?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554480"/>
            <a:ext cx="109728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500">
                <a:solidFill>
                  <a:srgbClr val="FFFFFF"/>
                </a:solidFill>
                <a:latin typeface="Bodoni MT"/>
              </a:defRPr>
            </a:pPr>
            <a:r>
              <a:t>As such, its legal status varies by jurisdiction, with some countries recognizing it as a form of currency, while others view it as a security or an investment product. The lack of clear regulatory guidance has led to ongoing debates and discussions about the legal structure and regulation of Bitcoin and other cryptocurrencies.</a:t>
            </a:r>
            <a:br/>
            <a:br/>
            <a:r>
              <a:t>References:</a:t>
            </a:r>
            <a:br/>
            <a:r>
              <a:t>Buterin, V. (2008). Bitcoin: A Peer-to-Peer Electronic Cash System. Retrieved from &lt;https://bitcoin.org/bitcoin.pdf&gt;</a:t>
            </a:r>
            <a:br/>
            <a:br/>
            <a:r>
              <a:t>Note: The answer is based on the provided context and does not mention limitations in knowledge or documents.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