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Bitcoin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In which jurisdictions is the digital asset/cryptocurrency operating?</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Bitcoin, as a decentralized digital asset, operates across various jurisdictions worldwide. Since it's not tied to any specific country or region, its circulation and transactions are facilitated by a global network of nodes and users.</a:t>
            </a:r>
            <a:br/>
            <a:br/>
            <a:r>
              <a:t>In terms of regulatory frameworks, Bitcoin is considered a virtual currency or digital asset in many jurisdictions. Here's a brief overview:</a:t>
            </a:r>
            <a:br/>
            <a:br/>
            <a:r>
              <a:t>* United States: Bitcoin is treated as a commodity by the Commodity Futures Trading Commission (CFTC) and as a security by the Securities and Exchange Commission (SEC).</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In which jurisdictions is the digital asset/cryptocurrency operating?</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Financial Crimes Enforcement Network (FinCEN) regulates its use for anti-money laundering (AML) purposes.</a:t>
            </a:r>
            <a:br/>
            <a:r>
              <a:t>* European Union: Bitcoin is considered an electronic money, and its use is regulated by the EU's Payment Services Directive (PSD2).</a:t>
            </a:r>
            <a:br/>
            <a:r>
              <a:t>* United Kingdom: Bitcoin is treated as a virtual currency, and its use is regulated by the Financial Conduct Authority (FCA) and HM Revenue &amp; Customs (HMRC).</a:t>
            </a:r>
            <a:br/>
            <a:r>
              <a:t>* Argentina: Bitcoin is recognized as a digital asset and is subject to AML regulations.</a:t>
            </a:r>
            <a:br/>
            <a:r>
              <a:t>* Australia: Bitcoin is considered an unregulated digital currency, but its use for AML purposes is monitored by AUSTRAC.</a:t>
            </a:r>
            <a:br/>
            <a:r>
              <a:t>* Cayman Islands: Bitcoin is treated as a digital asset and is regulated by the Cayman Islands Monetary Authority (CIMA).</a:t>
            </a:r>
            <a:br/>
            <a:r>
              <a:t>* Gibraltar: Bitcoin is recognized as a digital asset and is subject to regulatory oversight by the Gibraltar Financial Services Commission (GFSC).</a:t>
            </a:r>
            <a:br/>
            <a:br/>
            <a:r>
              <a:t>Please note that this information might not be exhaustive, as regulations surrounding Bitcoin can change rapidly. It's essential for investors and users to stay informed about the regulatory landscape in their jurisdiction.</a:t>
            </a:r>
            <a:br/>
            <a:br/>
            <a:r>
              <a:t>In summary, Bitcoin operates globally, with varying levels of regulation and oversight across different jurisdictions.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