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Cosmos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Based on the provided context, it appears that there is no direct mention of Cosmos or its token holders. However, I can provide information on the legal rights and obligations of token holders in general.</a:t>
            </a:r>
            <a:br/>
            <a:br/>
            <a:r>
              <a:t>In the context of cryptocurrency and blockchain technology, token holders typically have certain legal rights and obligations. These may vary depending on the specific jurisdiction, type of token, and terms of the token sale or offering document.</a:t>
            </a:r>
            <a:br/>
            <a:br/>
            <a:r>
              <a:t>Some common legal rights and obligations of token holders include:</a:t>
            </a:r>
            <a:br/>
            <a:br/>
            <a:r>
              <a:t>1. Right to possession: Token holders have the right to possess and use their tokens as intended.</a:t>
            </a:r>
            <a:br/>
            <a:r>
              <a:t>2. Right to transfer: Token holders typically have the right to transfer their tokens to others, subject to any applicable restrictions or limitations.</a:t>
            </a:r>
            <a:br/>
            <a:r>
              <a:t>3. Right to vote: In some cases, token holders may have voting rights on certain matters related to the project or platform.</a:t>
            </a:r>
            <a:br/>
            <a:r>
              <a:t>4. Obligation to comply with terms and conditions: Token holders are generally obligated to comply with the terms and conditions of the token sale or offering document, including any applicable laws and regulations.</a:t>
            </a:r>
            <a:br/>
            <a:br/>
            <a:r>
              <a:t>In addition, token holders may also have certain legal obligations, such as:</a:t>
            </a:r>
            <a:br/>
            <a:br/>
            <a:r>
              <a:t>1. Duty to disclose information: Token holders may be required to disclose certain information about their tokens, such as their ownership or control.</a:t>
            </a:r>
            <a:br/>
            <a:r>
              <a:t>2.</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Obligation to comply with regulatory requirements: Token holders may be subject to various regulatory requirements, including those related to anti-money laundering and know-your-customer (KYC) procedures.</a:t>
            </a:r>
            <a:br/>
            <a:br/>
            <a:r>
              <a:t>It is important for token holders to carefully review the terms and conditions of the token sale or offering document, as well as any applicable laws and regulations, to understand their legal rights and obligations.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