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Polygon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1. Legal and Regulatory Compliance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1. Legal and Regulatory Compliance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Has the project obtained all necessary licenses and registrations?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Based on the given details about Polybius and Caspian projects:</a:t>
            </a:r>
            <a:br/>
            <a:br/>
            <a:r>
              <a:t>1. **Polybius**:</a:t>
            </a:r>
            <a:br/>
            <a:r>
              <a:t>   - Has obtained an independent Belgian PSD license.</a:t>
            </a:r>
            <a:br/>
            <a:r>
              <a:t>   - This enables them to integrate financial management features into their app, indicating compliance with necessary regulations for operating as a payment institution in Belgium.</a:t>
            </a:r>
            <a:br/>
            <a:br/>
            <a:r>
              <a:t>2. **Caspian Project (involving CSP tokens)**:</a:t>
            </a:r>
            <a:br/>
            <a:r>
              <a:t>   - Aims at full regulatory and legal adherence within its key market jurisdiction(s).</a:t>
            </a:r>
            <a:br/>
            <a:r>
              <a:t>   - Indicates an intention or ongoing process towards obtaining the required licenses.</a:t>
            </a:r>
            <a:br/>
            <a:r>
              <a:t>   </a:t>
            </a:r>
            <a:br/>
            <a:r>
              <a:t>While both projects show intent to comply with necessary regulations, it is not explicitly confirmed that all specific licensing requirements have been fully obtained for each project.</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Has the project obtained all necessary licenses and registrations?</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However:</a:t>
            </a:r>
            <a:br/>
            <a:br/>
            <a:r>
              <a:t>- Polybius has a clear indication of having secured at least one essential license (Belgian PSD).</a:t>
            </a:r>
            <a:br/>
            <a:r>
              <a:t>- Caspian's status suggests they are in the process or planning stage towards obtaining required licenses but lacks explicit confirmation.</a:t>
            </a:r>
            <a:br/>
            <a:br/>
            <a:r>
              <a:t>Therefore, while there is evidence suggesting progress and compliance efforts by both projects with relevant regulations for their operations within Belgium:</a:t>
            </a:r>
            <a:br/>
            <a:br/>
            <a:r>
              <a:t>**Polybius has obtained a Belgian PSD license.**</a:t>
            </a:r>
            <a:br/>
            <a:r>
              <a:t>**Caspian intends to operate fully compliant; however, specific licensing confirmations are not explicitly stated in the provided context regarding all necessary licenses being secured yet.</a:t>
            </a:r>
            <a:br/>
            <a:br/>
            <a:r>
              <a:t>In conclusion: Polybius holds at least one essential regulatory approval (Belgian PSD), while Caspian is actively working towards obtaining required compliance and registration for its operations. Further details would be needed to confirm full license acquisition status across both projects comprehensively.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