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Ripple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is the legal structure of the entity behind the digital asset?</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Ripple is operated by Ripple Labs Inc., which functions as an independent Delaware corporation registered under US law and publicly traded in accordance with securities regulations such as those outlined within the Securities Act of 1933 (the "33 Act") and Exchange Act. XRP, its native cryptocurrency used for facilitating financial transactions on their platform, has been recognized through a partnership between Ripple Labs Inc., Swiss Financial Market Supervisory Authority FINMA under Finma's Digital Asset Services framework ("FinMa"), which provides regulatory clarity within Switzerland.</a:t>
            </a:r>
            <a:br/>
            <a:br/>
            <a:r>
              <a:t>Ripple maintains compliance with US federal regulations by registering as an MSB (money services business) and adhering to AML/KYC requirements. Additionally, the company has engaged in discussions regarding XRP’s classification for tax purposes; Ripple Labs Inc., along with its partners including Coinbase Global Inc., filed a petition before IRS Notice 2014-21 seeking recognition of XRP's status under Section 987(d)(2), which would exempt it from being classified as securities.</a:t>
            </a:r>
            <a:br/>
            <a:br/>
            <a:r>
              <a:t>In summary, the legal structure behind Ripple and its digital asset, XRP, is governed by US federal law for corporate operations while also engaging with international regulatory bodies such as FINMA to ensure compliance within Switzerland.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