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ABJCoin's Potential Impact</a:t>
            </a:r>
          </a:p>
        </c:rich>
      </c:tx>
      <c:layout/>
      <c:overlay val="0"/>
    </c:title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ABJCoin's Potential Impact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Transaction Speed</c:v>
                </c:pt>
                <c:pt idx="1">
                  <c:v>Security</c:v>
                </c:pt>
                <c:pt idx="2">
                  <c:v>Adoption Rate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</c:v>
                </c:pt>
                <c:pt idx="1">
                  <c:v>90</c:v>
                </c:pt>
                <c:pt idx="2">
                  <c:v>70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Transaction Fees Comparison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Transaction Fees Comparison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Traditional</c:v>
                </c:pt>
                <c:pt idx="1">
                  <c:v>ABJCoin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ABJCoin's Market Share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ABJCoin's Market Share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ABJCoin</c:v>
                </c:pt>
                <c:pt idx="1">
                  <c:v>Other Cryptocurrencies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ABJCoin is built on blockchain technology, ensuring secure and transparent transactions.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ABJCoin's blockchain-based solution addresses these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ABJCoin's features make it an attractive alternative to traditional payment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Blockchain Solutions for Emerging Economies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Revolutionizing Transactions and Trade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ABJCoin's Features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BJCoin_s_Features_and_Benefits_909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10160000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ABJCoin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ABJCoin is Nigeria's blockchain solution for global payment transactions.</a:t>
            </a:r>
          </a:p>
          <a:p>
            <a:pPr/>
            <a:r>
              <a:t>It aims to revolutionize the Nigerian economy and financial sectors.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ABJCoin's Potential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ABJCoin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ntroduction_to_ABJCoin_938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10160000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 with Traditional Payment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High transaction fees and long processing times hinder financial inclusion.</a:t>
            </a:r>
          </a:p>
          <a:p>
            <a:pPr/>
            <a:r>
              <a:t>Traditional systems are often insecure and prone to fraud.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Transaction Fees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 with Traditional Payment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he_Problem_with_Traditional_Payment_Systems_849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10160000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ABJCoin's Features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Decentralized and secure transaction processing.</a:t>
            </a:r>
          </a:p>
          <a:p>
            <a:pPr/>
            <a:r>
              <a:t>Fast and low-cost transactions.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ABJCoin's Market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