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8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fr-FR"/>
              <a:t>Blockchain Adoption Rate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9.4966918197725278E-2"/>
          <c:y val="1.1419753086419755E-2"/>
          <c:w val="0.86141335848643918"/>
          <c:h val="0.75122946437250904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Blockchain Adoption Rate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10.199999999999999</c:v>
                </c:pt>
                <c:pt idx="1">
                  <c:v>20.5</c:v>
                </c:pt>
                <c:pt idx="2">
                  <c:v>30.1</c:v>
                </c:pt>
                <c:pt idx="3">
                  <c:v>40.799999999999997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74-422A-8BFE-A91757589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fr-FR"/>
              <a:t>Smart Contract Usage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Smart Contract Usage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5.0999999999999996</c:v>
                </c:pt>
                <c:pt idx="1">
                  <c:v>10.3</c:v>
                </c:pt>
                <c:pt idx="2">
                  <c:v>20.2</c:v>
                </c:pt>
                <c:pt idx="3">
                  <c:v>30.5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B1-4849-85E6-94BA680829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tx>
        <c:rich>
          <a:bodyPr/>
          <a:lstStyle/>
          <a:p>
            <a:r>
              <a:rPr lang="fr-FR"/>
              <a:t>Blockchain Security Measures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Blockchain Security Measures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Cryptography</c:v>
                </c:pt>
                <c:pt idx="1">
                  <c:v>Decentralized Network</c:v>
                </c:pt>
                <c:pt idx="2">
                  <c:v>Consensus Mechanisms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31-4125-94BF-BDA1850DC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6FDEE-5239-47CF-AD52-A7C3AE409CBA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0F2F5-E7EF-435A-940D-486D012556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05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Blockchain is the underlying technology behind cryptocurrencies like Bitcoin and Ethereum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Smart contracts have the potential to revolutionize various industries by increasing efficiency and reducing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security of blockchain technology is one of its most significant 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Blockchain Technology and Smart Contracts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Secure and Scalable Solutions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Blockchain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Blockchain_Security_44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1016000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Blockchain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Blockchain is a distributed ledger technology</a:t>
            </a:r>
          </a:p>
          <a:p>
            <a:r>
              <a:t>It enables secure and transparent data storage and transfer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Blockchain Adoption Rate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17266"/>
              </p:ext>
            </p:extLst>
          </p:nvPr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Blockchain</a:t>
            </a:r>
          </a:p>
        </p:txBody>
      </p:sp>
      <p:pic>
        <p:nvPicPr>
          <p:cNvPr id="4" name="Picture 3" descr="Introduction_to_Blockchain_81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70" y="1600200"/>
            <a:ext cx="8110330" cy="51948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Smart contracts are self-executing contracts with the terms of the agreement written directly into lines of code</a:t>
            </a:r>
          </a:p>
          <a:p>
            <a:r>
              <a:t>They automate the enforcement and execution of contractual obligations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Contract Usage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Smart_Contracts_63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1016000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Blockchain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Blockchain technology provides a secure way to store and transfer data</a:t>
            </a:r>
          </a:p>
          <a:p>
            <a:r>
              <a:t>It uses advanced cryptography and a decentralized network to prevent tampering and unauthorized access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Blockchain Security Measures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145</Words>
  <Application>Microsoft Office PowerPoint</Application>
  <PresentationFormat>On-screen Show (4:3)</PresentationFormat>
  <Paragraphs>23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Blockchain Technology and Smart Contracts</vt:lpstr>
      <vt:lpstr>Introduction to Blockchain</vt:lpstr>
      <vt:lpstr>Blockchain Adoption Rate</vt:lpstr>
      <vt:lpstr>Introduction to Blockchain</vt:lpstr>
      <vt:lpstr>Smart Contracts</vt:lpstr>
      <vt:lpstr>Smart Contract Usage</vt:lpstr>
      <vt:lpstr>Smart Contracts</vt:lpstr>
      <vt:lpstr>Blockchain Security</vt:lpstr>
      <vt:lpstr>Blockchain Security Measures</vt:lpstr>
      <vt:lpstr>Blockchain Security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 and Smart Contracts</dc:title>
  <dc:subject/>
  <dc:creator/>
  <cp:keywords/>
  <dc:description>generated using python-pptx</dc:description>
  <cp:lastModifiedBy>Ela Chaabane</cp:lastModifiedBy>
  <cp:revision>2</cp:revision>
  <dcterms:created xsi:type="dcterms:W3CDTF">2013-01-27T09:14:16Z</dcterms:created>
  <dcterms:modified xsi:type="dcterms:W3CDTF">2025-04-29T00:14:02Z</dcterms:modified>
  <cp:category/>
</cp:coreProperties>
</file>