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rise of cryptocurrencies has created new opportunities and challenges for financial advisors.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Understanding the regulatory landscape is crucial for financial advisors to ensure 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 thorough diligence process is essential to mitigate risks associated with crypto investments.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Financial advisors need to consider these key areas when conducting crypto diligence.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By following best practices, financial advisors can help clients navigate the complex crypto landscape.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Crypto Diligence for Financial Advisors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Regulatory Framework and Best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Cryptocurrencies have exploded in popularity in recent years.</a:t>
            </a:r>
          </a:p>
          <a:p>
            <a:pPr/>
            <a:r>
              <a:t>Financial advisors need to understand the regulatory framework and best practices for conducting crypto diligence.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The US regulatory framework for digital assets is complex and involves multiple agencies.</a:t>
            </a:r>
          </a:p>
          <a:p>
            <a:pPr/>
            <a:r>
              <a:t>The SEC, CFTC, and FinCEN are key regulators involved in overseeing digital assets.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Conducting Crypto Diligence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Crypto diligence involves assessing the legitimacy, technical detail, and regulatory compliance of a cryptocurrency project.</a:t>
            </a:r>
          </a:p>
          <a:p>
            <a:pPr/>
            <a:r>
              <a:t>Financial advisors need to evaluate the project's whitepaper, development team, and blockchain specification.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Areas of Crypto Diligence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Technical analysis</a:t>
            </a:r>
          </a:p>
          <a:p>
            <a:pPr/>
            <a:r>
              <a:t>Market dynamics</a:t>
            </a:r>
          </a:p>
          <a:p>
            <a:pPr/>
            <a:r>
              <a:t>Regulatory compliance</a:t>
            </a:r>
          </a:p>
          <a:p>
            <a:pPr/>
            <a:r>
              <a:t>Security protocols</a:t>
            </a:r>
          </a:p>
          <a:p>
            <a:pPr/>
            <a:r>
              <a:t>Governance and ownership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Financial Advisors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Stay up-to-date with changing regulations and market developments.</a:t>
            </a:r>
          </a:p>
          <a:p>
            <a:pPr/>
            <a:r>
              <a:t>Conduct thorough diligence on crypto projects.</a:t>
            </a:r>
          </a:p>
          <a:p>
            <a:pPr/>
            <a:r>
              <a:t>Diversify client portfolios to mitigate risk.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