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Regulatory Risk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Regulatory Risk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Risk Level</c:v>
                </c:pt>
                <c:pt idx="1">
                  <c:v>Impact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</c:v>
                </c:pt>
                <c:pt idx="1">
                  <c:v>0.6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Security Breach Risk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Security Breach Risk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Time</c:v>
                </c:pt>
                <c:pt idx="1">
                  <c:v>Risk Level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</c:v>
                </c:pt>
                <c:pt idx="1">
                  <c:v>0.7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Market Volatility Risk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Volatility Risk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High Risk</c:v>
                </c:pt>
                <c:pt idx="1">
                  <c:v>Low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Regulatory changes can have a significant impact on the cryptocurrency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Security breaches are a major risk in the cryptocurrency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Market volatility is a significant risk in cryptocurrency investments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Main Risk in Crypto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risks associated with cryptocurrency investments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of Market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of_Market_Volatility_40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of Regulatory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Changes in regulations can impact the value of cryptocurrencies</a:t>
            </a:r>
          </a:p>
          <a:p>
            <a:pPr/>
            <a:r>
              <a:t>Governments and regulatory bodies can impose restrictions on cryptocurrency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of Regulatory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of_Regulatory_Changes_18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of Security Breaches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Cryptocurrency exchanges and wallets can be vulnerable to hacking</a:t>
            </a:r>
          </a:p>
          <a:p>
            <a:pPr/>
            <a:r>
              <a:t>Security breaches can result in significant financial losses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Breach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of Security Breaches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isk_of_Security_Breaches_30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10160000" cy="76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of Market Volatility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Cryptocurrency markets can be highly volatile</a:t>
            </a:r>
          </a:p>
          <a:p>
            <a:pPr/>
            <a:r>
              <a:t>Market fluctuations can result in significant financial losses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Volatility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