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1"/>
    <p:sldId id="260" r:id="rId12"/>
    <p:sldId id="261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Multi-factor authentication makes it harder for attackers to gain access to your wallet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Private key management is critical to securing your cryptocurrency assets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Some wallets offer advanced security features that can protect your assets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Following best practices for transactions can help prevent losses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Security Best Practices for Cryptocurrency Wallets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Protecting Your Digital Assets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Cryptocurrency wallets are vulnerable to security threats</a:t>
            </a:r>
          </a:p>
          <a:p>
            <a:pPr/>
            <a:r>
              <a:t>Best practices are essential to protect digital assets</a:t>
            </a:r>
          </a:p>
          <a:p>
            <a:pPr/>
            <a:r>
              <a:t>This presentation will cover key security measures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Multi-Factor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Enable 2FA or MFA to add an extra layer of security</a:t>
            </a:r>
          </a:p>
          <a:p>
            <a:pPr/>
            <a:r>
              <a:t>Use authenticator apps or hardware tokens for 2FA</a:t>
            </a:r>
          </a:p>
          <a:p>
            <a:pPr/>
            <a:r>
              <a:t>Biometric authentication can also be used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Private Key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Keep your private keys safe and secure</a:t>
            </a:r>
          </a:p>
          <a:p>
            <a:pPr/>
            <a:r>
              <a:t>Use a hardware wallet or a secure software wallet</a:t>
            </a:r>
          </a:p>
          <a:p>
            <a:pPr/>
            <a:r>
              <a:t>Never share your private keys with anyone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Wallet Security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Use wallets with advanced security features like multi-signature transactions</a:t>
            </a:r>
          </a:p>
          <a:p>
            <a:pPr/>
            <a:r>
              <a:t>Ring signatures and stealth addresses can also enhance security</a:t>
            </a:r>
          </a:p>
          <a:p>
            <a:pPr/>
            <a:r>
              <a:t>Zero-knowledge proofs can provide an additional layer of security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 for 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Verify recipient addresses before sending cryptocurrency</a:t>
            </a:r>
          </a:p>
          <a:p>
            <a:pPr/>
            <a:r>
              <a:t>Use secure communication channels for transactions</a:t>
            </a:r>
          </a:p>
          <a:p>
            <a:pPr/>
            <a:r>
              <a:t>Be cautious of phishing attacks and scams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Security is a top priority for cryptocurrency wallet users</a:t>
            </a:r>
          </a:p>
          <a:p>
            <a:pPr/>
            <a:r>
              <a:t>By following best practices, you can protect your digital assets</a:t>
            </a:r>
          </a:p>
          <a:p>
            <a:pPr/>
            <a:r>
              <a:t>Stay informed and stay secure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